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drawing3.xml" ContentType="application/vnd.ms-office.drawingml.diagramDrawing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67" r:id="rId5"/>
    <p:sldId id="268" r:id="rId6"/>
    <p:sldId id="269" r:id="rId7"/>
    <p:sldId id="270" r:id="rId8"/>
    <p:sldId id="271" r:id="rId9"/>
    <p:sldId id="272" r:id="rId10"/>
    <p:sldId id="274" r:id="rId11"/>
    <p:sldId id="275" r:id="rId12"/>
    <p:sldId id="276" r:id="rId13"/>
    <p:sldId id="277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91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CB14C55-1760-4777-B115-FE6A280357C1}" type="doc">
      <dgm:prSet loTypeId="urn:microsoft.com/office/officeart/2005/8/layout/venn1" loCatId="relationship" qsTypeId="urn:microsoft.com/office/officeart/2005/8/quickstyle/simple1" qsCatId="simple" csTypeId="urn:microsoft.com/office/officeart/2005/8/colors/colorful2" csCatId="colorful" phldr="1"/>
      <dgm:spPr/>
    </dgm:pt>
    <dgm:pt modelId="{86032213-0D00-4CF0-B5C7-EADD84AAE2E2}">
      <dgm:prSet phldrT="[Text]"/>
      <dgm:spPr/>
      <dgm:t>
        <a:bodyPr/>
        <a:lstStyle/>
        <a:p>
          <a:r>
            <a:rPr lang="en-US" dirty="0" smtClean="0"/>
            <a:t>Arrangement</a:t>
          </a:r>
          <a:endParaRPr lang="en-US" dirty="0"/>
        </a:p>
      </dgm:t>
    </dgm:pt>
    <dgm:pt modelId="{78EA6AAD-6FE0-428F-B0CD-0780918B2B53}" type="parTrans" cxnId="{1F767373-AB23-4E60-BDA4-7C4BD8398852}">
      <dgm:prSet/>
      <dgm:spPr/>
      <dgm:t>
        <a:bodyPr/>
        <a:lstStyle/>
        <a:p>
          <a:endParaRPr lang="en-US"/>
        </a:p>
      </dgm:t>
    </dgm:pt>
    <dgm:pt modelId="{3FAD96C0-AD3D-4F82-87F0-45AFD8E015F6}" type="sibTrans" cxnId="{1F767373-AB23-4E60-BDA4-7C4BD8398852}">
      <dgm:prSet/>
      <dgm:spPr/>
      <dgm:t>
        <a:bodyPr/>
        <a:lstStyle/>
        <a:p>
          <a:endParaRPr lang="en-US"/>
        </a:p>
      </dgm:t>
    </dgm:pt>
    <dgm:pt modelId="{7FE885AE-E42E-45F1-A179-52B1ECE2AC2F}">
      <dgm:prSet phldrT="[Text]"/>
      <dgm:spPr/>
      <dgm:t>
        <a:bodyPr/>
        <a:lstStyle/>
        <a:p>
          <a:r>
            <a:rPr lang="en-US" dirty="0" smtClean="0"/>
            <a:t>Invention</a:t>
          </a:r>
          <a:endParaRPr lang="en-US" dirty="0"/>
        </a:p>
      </dgm:t>
    </dgm:pt>
    <dgm:pt modelId="{7AA8DC61-D91A-4EAD-B837-F3BC9852380D}" type="parTrans" cxnId="{8F5293AC-68B4-42F7-B717-759D00165485}">
      <dgm:prSet/>
      <dgm:spPr/>
      <dgm:t>
        <a:bodyPr/>
        <a:lstStyle/>
        <a:p>
          <a:endParaRPr lang="en-US"/>
        </a:p>
      </dgm:t>
    </dgm:pt>
    <dgm:pt modelId="{9AA1DD48-4AAA-4CF9-906B-32310E8A2800}" type="sibTrans" cxnId="{8F5293AC-68B4-42F7-B717-759D00165485}">
      <dgm:prSet/>
      <dgm:spPr/>
      <dgm:t>
        <a:bodyPr/>
        <a:lstStyle/>
        <a:p>
          <a:endParaRPr lang="en-US"/>
        </a:p>
      </dgm:t>
    </dgm:pt>
    <dgm:pt modelId="{3F55709E-D0CA-4B39-9179-4AE5504FFD8A}">
      <dgm:prSet phldrT="[Text]"/>
      <dgm:spPr/>
      <dgm:t>
        <a:bodyPr/>
        <a:lstStyle/>
        <a:p>
          <a:r>
            <a:rPr lang="en-US" dirty="0" smtClean="0"/>
            <a:t>Style</a:t>
          </a:r>
          <a:endParaRPr lang="en-US" dirty="0"/>
        </a:p>
      </dgm:t>
    </dgm:pt>
    <dgm:pt modelId="{8C8B3037-BB57-46FB-8806-1F1FC98F1321}" type="parTrans" cxnId="{265AA6B6-A424-48B6-BC1B-3C9B47F84469}">
      <dgm:prSet/>
      <dgm:spPr/>
      <dgm:t>
        <a:bodyPr/>
        <a:lstStyle/>
        <a:p>
          <a:endParaRPr lang="en-US"/>
        </a:p>
      </dgm:t>
    </dgm:pt>
    <dgm:pt modelId="{081F26A2-40BD-4CE7-B76D-A15D08AF678F}" type="sibTrans" cxnId="{265AA6B6-A424-48B6-BC1B-3C9B47F84469}">
      <dgm:prSet/>
      <dgm:spPr/>
      <dgm:t>
        <a:bodyPr/>
        <a:lstStyle/>
        <a:p>
          <a:endParaRPr lang="en-US"/>
        </a:p>
      </dgm:t>
    </dgm:pt>
    <dgm:pt modelId="{FAAD5FC9-5464-4049-886D-EEE7042EECBB}">
      <dgm:prSet/>
      <dgm:spPr/>
      <dgm:t>
        <a:bodyPr/>
        <a:lstStyle/>
        <a:p>
          <a:r>
            <a:rPr lang="en-US" dirty="0" smtClean="0"/>
            <a:t>Delivery</a:t>
          </a:r>
          <a:endParaRPr lang="en-US" dirty="0"/>
        </a:p>
      </dgm:t>
    </dgm:pt>
    <dgm:pt modelId="{06AEB9E6-6112-40EA-9411-1C8152D39E86}" type="parTrans" cxnId="{D48E64C8-04A7-44E9-AF15-10F1FDB4C61E}">
      <dgm:prSet/>
      <dgm:spPr/>
      <dgm:t>
        <a:bodyPr/>
        <a:lstStyle/>
        <a:p>
          <a:endParaRPr lang="en-US"/>
        </a:p>
      </dgm:t>
    </dgm:pt>
    <dgm:pt modelId="{8165BCB0-F6EC-4538-BDAF-DD7EE59E96D9}" type="sibTrans" cxnId="{D48E64C8-04A7-44E9-AF15-10F1FDB4C61E}">
      <dgm:prSet/>
      <dgm:spPr/>
      <dgm:t>
        <a:bodyPr/>
        <a:lstStyle/>
        <a:p>
          <a:endParaRPr lang="en-US"/>
        </a:p>
      </dgm:t>
    </dgm:pt>
    <dgm:pt modelId="{EB115895-D2B4-4E13-895A-7D9F6CA19841}">
      <dgm:prSet/>
      <dgm:spPr/>
      <dgm:t>
        <a:bodyPr/>
        <a:lstStyle/>
        <a:p>
          <a:r>
            <a:rPr lang="en-US" dirty="0" smtClean="0"/>
            <a:t>Memory</a:t>
          </a:r>
          <a:endParaRPr lang="en-US" dirty="0"/>
        </a:p>
      </dgm:t>
    </dgm:pt>
    <dgm:pt modelId="{B6411463-8984-4915-978B-1ADA899599B8}" type="parTrans" cxnId="{AE0EAE6F-72E6-40F1-AE9B-1E00BF3230A4}">
      <dgm:prSet/>
      <dgm:spPr/>
      <dgm:t>
        <a:bodyPr/>
        <a:lstStyle/>
        <a:p>
          <a:endParaRPr lang="en-US"/>
        </a:p>
      </dgm:t>
    </dgm:pt>
    <dgm:pt modelId="{20FF0B1A-88A0-4B3B-9112-EBF776614F56}" type="sibTrans" cxnId="{AE0EAE6F-72E6-40F1-AE9B-1E00BF3230A4}">
      <dgm:prSet/>
      <dgm:spPr/>
      <dgm:t>
        <a:bodyPr/>
        <a:lstStyle/>
        <a:p>
          <a:endParaRPr lang="en-US"/>
        </a:p>
      </dgm:t>
    </dgm:pt>
    <dgm:pt modelId="{B8C9C874-D2EB-4510-9786-1B2A9F93FAAC}" type="pres">
      <dgm:prSet presAssocID="{ECB14C55-1760-4777-B115-FE6A280357C1}" presName="compositeShape" presStyleCnt="0">
        <dgm:presLayoutVars>
          <dgm:chMax val="7"/>
          <dgm:dir/>
          <dgm:resizeHandles val="exact"/>
        </dgm:presLayoutVars>
      </dgm:prSet>
      <dgm:spPr/>
    </dgm:pt>
    <dgm:pt modelId="{5E11F7B9-A895-488F-BFFD-0B1A54DCA518}" type="pres">
      <dgm:prSet presAssocID="{86032213-0D00-4CF0-B5C7-EADD84AAE2E2}" presName="circ1" presStyleLbl="vennNode1" presStyleIdx="0" presStyleCnt="5"/>
      <dgm:spPr/>
    </dgm:pt>
    <dgm:pt modelId="{B565FDD3-01E9-4F79-91A6-87DA7C790904}" type="pres">
      <dgm:prSet presAssocID="{86032213-0D00-4CF0-B5C7-EADD84AAE2E2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519CE3D-E111-474F-ACCE-33170524D58F}" type="pres">
      <dgm:prSet presAssocID="{7FE885AE-E42E-45F1-A179-52B1ECE2AC2F}" presName="circ2" presStyleLbl="vennNode1" presStyleIdx="1" presStyleCnt="5"/>
      <dgm:spPr/>
    </dgm:pt>
    <dgm:pt modelId="{F0664AA7-1059-4868-90AD-F3923F41917D}" type="pres">
      <dgm:prSet presAssocID="{7FE885AE-E42E-45F1-A179-52B1ECE2AC2F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</dgm:pt>
    <dgm:pt modelId="{2392A15E-FCEC-4B42-981C-D2E74FEBC206}" type="pres">
      <dgm:prSet presAssocID="{FAAD5FC9-5464-4049-886D-EEE7042EECBB}" presName="circ3" presStyleLbl="vennNode1" presStyleIdx="2" presStyleCnt="5" custScaleX="103998" custScaleY="100698"/>
      <dgm:spPr/>
    </dgm:pt>
    <dgm:pt modelId="{952BE22F-9972-4F94-8E64-047C965C81B3}" type="pres">
      <dgm:prSet presAssocID="{FAAD5FC9-5464-4049-886D-EEE7042EECBB}" presName="circ3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6D0F13D-884C-4FBD-9679-DA68E37FB5A7}" type="pres">
      <dgm:prSet presAssocID="{EB115895-D2B4-4E13-895A-7D9F6CA19841}" presName="circ4" presStyleLbl="vennNode1" presStyleIdx="3" presStyleCnt="5" custLinFactNeighborX="-1999" custLinFactNeighborY="-349"/>
      <dgm:spPr/>
    </dgm:pt>
    <dgm:pt modelId="{5D43F1D1-8412-4BB2-99C5-50C5FEBFB2BF}" type="pres">
      <dgm:prSet presAssocID="{EB115895-D2B4-4E13-895A-7D9F6CA19841}" presName="circ4Tx" presStyleLbl="revTx" presStyleIdx="0" presStyleCnt="0">
        <dgm:presLayoutVars>
          <dgm:chMax val="0"/>
          <dgm:chPref val="0"/>
          <dgm:bulletEnabled val="1"/>
        </dgm:presLayoutVars>
      </dgm:prSet>
      <dgm:spPr/>
    </dgm:pt>
    <dgm:pt modelId="{35251CAA-37F9-4658-9CAA-CE8BDDF7DBD4}" type="pres">
      <dgm:prSet presAssocID="{3F55709E-D0CA-4B39-9179-4AE5504FFD8A}" presName="circ5" presStyleLbl="vennNode1" presStyleIdx="4" presStyleCnt="5"/>
      <dgm:spPr/>
    </dgm:pt>
    <dgm:pt modelId="{FEC4DE7B-21D4-4875-A406-1F219CE5F8D6}" type="pres">
      <dgm:prSet presAssocID="{3F55709E-D0CA-4B39-9179-4AE5504FFD8A}" presName="circ5Tx" presStyleLbl="revTx" presStyleIdx="0" presStyleCnt="0">
        <dgm:presLayoutVars>
          <dgm:chMax val="0"/>
          <dgm:chPref val="0"/>
          <dgm:bulletEnabled val="1"/>
        </dgm:presLayoutVars>
      </dgm:prSet>
      <dgm:spPr/>
    </dgm:pt>
  </dgm:ptLst>
  <dgm:cxnLst>
    <dgm:cxn modelId="{D48E64C8-04A7-44E9-AF15-10F1FDB4C61E}" srcId="{ECB14C55-1760-4777-B115-FE6A280357C1}" destId="{FAAD5FC9-5464-4049-886D-EEE7042EECBB}" srcOrd="2" destOrd="0" parTransId="{06AEB9E6-6112-40EA-9411-1C8152D39E86}" sibTransId="{8165BCB0-F6EC-4538-BDAF-DD7EE59E96D9}"/>
    <dgm:cxn modelId="{0594D07A-9F0F-4052-B566-D2CF4A64489B}" type="presOf" srcId="{FAAD5FC9-5464-4049-886D-EEE7042EECBB}" destId="{952BE22F-9972-4F94-8E64-047C965C81B3}" srcOrd="0" destOrd="0" presId="urn:microsoft.com/office/officeart/2005/8/layout/venn1"/>
    <dgm:cxn modelId="{AE0EAE6F-72E6-40F1-AE9B-1E00BF3230A4}" srcId="{ECB14C55-1760-4777-B115-FE6A280357C1}" destId="{EB115895-D2B4-4E13-895A-7D9F6CA19841}" srcOrd="3" destOrd="0" parTransId="{B6411463-8984-4915-978B-1ADA899599B8}" sibTransId="{20FF0B1A-88A0-4B3B-9112-EBF776614F56}"/>
    <dgm:cxn modelId="{265AA6B6-A424-48B6-BC1B-3C9B47F84469}" srcId="{ECB14C55-1760-4777-B115-FE6A280357C1}" destId="{3F55709E-D0CA-4B39-9179-4AE5504FFD8A}" srcOrd="4" destOrd="0" parTransId="{8C8B3037-BB57-46FB-8806-1F1FC98F1321}" sibTransId="{081F26A2-40BD-4CE7-B76D-A15D08AF678F}"/>
    <dgm:cxn modelId="{2D16FA09-4E9D-4A15-9A9F-16CD8122EC07}" type="presOf" srcId="{86032213-0D00-4CF0-B5C7-EADD84AAE2E2}" destId="{B565FDD3-01E9-4F79-91A6-87DA7C790904}" srcOrd="0" destOrd="0" presId="urn:microsoft.com/office/officeart/2005/8/layout/venn1"/>
    <dgm:cxn modelId="{1F767373-AB23-4E60-BDA4-7C4BD8398852}" srcId="{ECB14C55-1760-4777-B115-FE6A280357C1}" destId="{86032213-0D00-4CF0-B5C7-EADD84AAE2E2}" srcOrd="0" destOrd="0" parTransId="{78EA6AAD-6FE0-428F-B0CD-0780918B2B53}" sibTransId="{3FAD96C0-AD3D-4F82-87F0-45AFD8E015F6}"/>
    <dgm:cxn modelId="{8F5293AC-68B4-42F7-B717-759D00165485}" srcId="{ECB14C55-1760-4777-B115-FE6A280357C1}" destId="{7FE885AE-E42E-45F1-A179-52B1ECE2AC2F}" srcOrd="1" destOrd="0" parTransId="{7AA8DC61-D91A-4EAD-B837-F3BC9852380D}" sibTransId="{9AA1DD48-4AAA-4CF9-906B-32310E8A2800}"/>
    <dgm:cxn modelId="{A48047FB-50DE-43B7-8F9F-50C8C2EB826B}" type="presOf" srcId="{7FE885AE-E42E-45F1-A179-52B1ECE2AC2F}" destId="{F0664AA7-1059-4868-90AD-F3923F41917D}" srcOrd="0" destOrd="0" presId="urn:microsoft.com/office/officeart/2005/8/layout/venn1"/>
    <dgm:cxn modelId="{6C396CAF-0E5A-4ECE-9645-6D220798A4C8}" type="presOf" srcId="{ECB14C55-1760-4777-B115-FE6A280357C1}" destId="{B8C9C874-D2EB-4510-9786-1B2A9F93FAAC}" srcOrd="0" destOrd="0" presId="urn:microsoft.com/office/officeart/2005/8/layout/venn1"/>
    <dgm:cxn modelId="{AED8FDE8-8039-420C-B087-234F80DC596F}" type="presOf" srcId="{3F55709E-D0CA-4B39-9179-4AE5504FFD8A}" destId="{FEC4DE7B-21D4-4875-A406-1F219CE5F8D6}" srcOrd="0" destOrd="0" presId="urn:microsoft.com/office/officeart/2005/8/layout/venn1"/>
    <dgm:cxn modelId="{E2475739-8CB6-4CF2-A19A-0FE6F70F17D4}" type="presOf" srcId="{EB115895-D2B4-4E13-895A-7D9F6CA19841}" destId="{5D43F1D1-8412-4BB2-99C5-50C5FEBFB2BF}" srcOrd="0" destOrd="0" presId="urn:microsoft.com/office/officeart/2005/8/layout/venn1"/>
    <dgm:cxn modelId="{8F5FD583-2450-4723-AD60-4FA03CE933F4}" type="presParOf" srcId="{B8C9C874-D2EB-4510-9786-1B2A9F93FAAC}" destId="{5E11F7B9-A895-488F-BFFD-0B1A54DCA518}" srcOrd="0" destOrd="0" presId="urn:microsoft.com/office/officeart/2005/8/layout/venn1"/>
    <dgm:cxn modelId="{DA128608-F380-406C-861A-10A67ED9E2F0}" type="presParOf" srcId="{B8C9C874-D2EB-4510-9786-1B2A9F93FAAC}" destId="{B565FDD3-01E9-4F79-91A6-87DA7C790904}" srcOrd="1" destOrd="0" presId="urn:microsoft.com/office/officeart/2005/8/layout/venn1"/>
    <dgm:cxn modelId="{938570D3-60D5-483E-9E4E-AF2AA4FE0BF0}" type="presParOf" srcId="{B8C9C874-D2EB-4510-9786-1B2A9F93FAAC}" destId="{7519CE3D-E111-474F-ACCE-33170524D58F}" srcOrd="2" destOrd="0" presId="urn:microsoft.com/office/officeart/2005/8/layout/venn1"/>
    <dgm:cxn modelId="{EB31A782-B3A1-45E4-998B-1D97BF248D4C}" type="presParOf" srcId="{B8C9C874-D2EB-4510-9786-1B2A9F93FAAC}" destId="{F0664AA7-1059-4868-90AD-F3923F41917D}" srcOrd="3" destOrd="0" presId="urn:microsoft.com/office/officeart/2005/8/layout/venn1"/>
    <dgm:cxn modelId="{73F75FDF-ADCC-4EEE-828A-6FCADF8B4218}" type="presParOf" srcId="{B8C9C874-D2EB-4510-9786-1B2A9F93FAAC}" destId="{2392A15E-FCEC-4B42-981C-D2E74FEBC206}" srcOrd="4" destOrd="0" presId="urn:microsoft.com/office/officeart/2005/8/layout/venn1"/>
    <dgm:cxn modelId="{235B2809-3377-4DDA-89DB-A6257EC46018}" type="presParOf" srcId="{B8C9C874-D2EB-4510-9786-1B2A9F93FAAC}" destId="{952BE22F-9972-4F94-8E64-047C965C81B3}" srcOrd="5" destOrd="0" presId="urn:microsoft.com/office/officeart/2005/8/layout/venn1"/>
    <dgm:cxn modelId="{04FE94E4-1842-441F-BD9D-99B4B82F8A59}" type="presParOf" srcId="{B8C9C874-D2EB-4510-9786-1B2A9F93FAAC}" destId="{66D0F13D-884C-4FBD-9679-DA68E37FB5A7}" srcOrd="6" destOrd="0" presId="urn:microsoft.com/office/officeart/2005/8/layout/venn1"/>
    <dgm:cxn modelId="{0ABAE4EE-99AE-4391-9924-0A78BEB28DF7}" type="presParOf" srcId="{B8C9C874-D2EB-4510-9786-1B2A9F93FAAC}" destId="{5D43F1D1-8412-4BB2-99C5-50C5FEBFB2BF}" srcOrd="7" destOrd="0" presId="urn:microsoft.com/office/officeart/2005/8/layout/venn1"/>
    <dgm:cxn modelId="{7EE937CE-65BA-45DD-B512-2D2EFBEF6B3E}" type="presParOf" srcId="{B8C9C874-D2EB-4510-9786-1B2A9F93FAAC}" destId="{35251CAA-37F9-4658-9CAA-CE8BDDF7DBD4}" srcOrd="8" destOrd="0" presId="urn:microsoft.com/office/officeart/2005/8/layout/venn1"/>
    <dgm:cxn modelId="{EB5356CB-4D57-41FF-BB1E-385CD2E89F8F}" type="presParOf" srcId="{B8C9C874-D2EB-4510-9786-1B2A9F93FAAC}" destId="{FEC4DE7B-21D4-4875-A406-1F219CE5F8D6}" srcOrd="9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C659A7F-E4E9-435D-B6DE-E6A6A588E970}" type="doc">
      <dgm:prSet loTypeId="urn:microsoft.com/office/officeart/2005/8/layout/funnel1" loCatId="process" qsTypeId="urn:microsoft.com/office/officeart/2005/8/quickstyle/3d3" qsCatId="3D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3968D06F-BA23-42C2-BE8A-81A6A94A0F5F}">
      <dgm:prSet phldrT="[Text]"/>
      <dgm:spPr/>
      <dgm:t>
        <a:bodyPr/>
        <a:lstStyle/>
        <a:p>
          <a:r>
            <a:rPr lang="en-US" dirty="0" smtClean="0"/>
            <a:t>5 Canons</a:t>
          </a:r>
          <a:endParaRPr lang="en-US" dirty="0"/>
        </a:p>
      </dgm:t>
    </dgm:pt>
    <dgm:pt modelId="{1293FBDE-6E8B-4476-A6F0-ED5550823FA2}" type="parTrans" cxnId="{8A0DAB03-BBBC-4F06-BE91-D7254AD887DB}">
      <dgm:prSet/>
      <dgm:spPr/>
      <dgm:t>
        <a:bodyPr/>
        <a:lstStyle/>
        <a:p>
          <a:endParaRPr lang="en-US"/>
        </a:p>
      </dgm:t>
    </dgm:pt>
    <dgm:pt modelId="{F89909A4-A280-4EA9-B85D-84E54BC3797D}" type="sibTrans" cxnId="{8A0DAB03-BBBC-4F06-BE91-D7254AD887DB}">
      <dgm:prSet/>
      <dgm:spPr/>
      <dgm:t>
        <a:bodyPr/>
        <a:lstStyle/>
        <a:p>
          <a:endParaRPr lang="en-US"/>
        </a:p>
      </dgm:t>
    </dgm:pt>
    <dgm:pt modelId="{EFF9B5BE-ACA2-4D0D-B02B-C139091154C5}">
      <dgm:prSet phldrT="[Text]"/>
      <dgm:spPr/>
      <dgm:t>
        <a:bodyPr/>
        <a:lstStyle/>
        <a:p>
          <a:r>
            <a:rPr lang="en-US" dirty="0" smtClean="0"/>
            <a:t>Rhetorical Triangle</a:t>
          </a:r>
          <a:endParaRPr lang="en-US" dirty="0"/>
        </a:p>
      </dgm:t>
    </dgm:pt>
    <dgm:pt modelId="{4DF49FAE-ED2E-437E-A12B-CDCE640FB08F}" type="parTrans" cxnId="{64EAC74A-FA39-4E31-BA23-8DA013928BC9}">
      <dgm:prSet/>
      <dgm:spPr/>
      <dgm:t>
        <a:bodyPr/>
        <a:lstStyle/>
        <a:p>
          <a:endParaRPr lang="en-US"/>
        </a:p>
      </dgm:t>
    </dgm:pt>
    <dgm:pt modelId="{4DDC9791-E57D-491B-A9A6-E50E17C379B4}" type="sibTrans" cxnId="{64EAC74A-FA39-4E31-BA23-8DA013928BC9}">
      <dgm:prSet/>
      <dgm:spPr/>
      <dgm:t>
        <a:bodyPr/>
        <a:lstStyle/>
        <a:p>
          <a:endParaRPr lang="en-US"/>
        </a:p>
      </dgm:t>
    </dgm:pt>
    <dgm:pt modelId="{B00C70E8-1538-4808-B6D7-702924037180}">
      <dgm:prSet phldrT="[Text]"/>
      <dgm:spPr/>
      <dgm:t>
        <a:bodyPr/>
        <a:lstStyle/>
        <a:p>
          <a:r>
            <a:rPr lang="en-US" dirty="0" smtClean="0"/>
            <a:t>3 Appeals</a:t>
          </a:r>
          <a:endParaRPr lang="en-US" dirty="0"/>
        </a:p>
      </dgm:t>
    </dgm:pt>
    <dgm:pt modelId="{2B672C8C-32FE-4A2D-BF68-CC62647803FF}" type="parTrans" cxnId="{7BAF4DC0-895E-4DC1-8D28-7F5BC7F60766}">
      <dgm:prSet/>
      <dgm:spPr/>
      <dgm:t>
        <a:bodyPr/>
        <a:lstStyle/>
        <a:p>
          <a:endParaRPr lang="en-US"/>
        </a:p>
      </dgm:t>
    </dgm:pt>
    <dgm:pt modelId="{32B16E12-A7BD-4F74-AED8-809228D7A2E8}" type="sibTrans" cxnId="{7BAF4DC0-895E-4DC1-8D28-7F5BC7F60766}">
      <dgm:prSet/>
      <dgm:spPr/>
      <dgm:t>
        <a:bodyPr/>
        <a:lstStyle/>
        <a:p>
          <a:endParaRPr lang="en-US"/>
        </a:p>
      </dgm:t>
    </dgm:pt>
    <dgm:pt modelId="{FE27E844-C128-49F5-A431-BD626E06955C}">
      <dgm:prSet phldrT="[Text]"/>
      <dgm:spPr/>
      <dgm:t>
        <a:bodyPr/>
        <a:lstStyle/>
        <a:p>
          <a:r>
            <a:rPr lang="en-US" dirty="0" smtClean="0"/>
            <a:t>Analysis Essay</a:t>
          </a:r>
          <a:endParaRPr lang="en-US" dirty="0"/>
        </a:p>
      </dgm:t>
    </dgm:pt>
    <dgm:pt modelId="{8F8ADB9F-8598-40F3-9187-0841F4ED4BF1}" type="parTrans" cxnId="{0063F06D-BB33-4F15-894E-CA37CE374405}">
      <dgm:prSet/>
      <dgm:spPr/>
      <dgm:t>
        <a:bodyPr/>
        <a:lstStyle/>
        <a:p>
          <a:endParaRPr lang="en-US"/>
        </a:p>
      </dgm:t>
    </dgm:pt>
    <dgm:pt modelId="{0D4E69E3-BF57-41ED-A430-449CAC814710}" type="sibTrans" cxnId="{0063F06D-BB33-4F15-894E-CA37CE374405}">
      <dgm:prSet/>
      <dgm:spPr/>
      <dgm:t>
        <a:bodyPr/>
        <a:lstStyle/>
        <a:p>
          <a:endParaRPr lang="en-US"/>
        </a:p>
      </dgm:t>
    </dgm:pt>
    <dgm:pt modelId="{4C5AA011-2F6A-4777-8998-ACA9A5A9E6EC}" type="pres">
      <dgm:prSet presAssocID="{8C659A7F-E4E9-435D-B6DE-E6A6A588E970}" presName="Name0" presStyleCnt="0">
        <dgm:presLayoutVars>
          <dgm:chMax val="4"/>
          <dgm:resizeHandles val="exact"/>
        </dgm:presLayoutVars>
      </dgm:prSet>
      <dgm:spPr/>
    </dgm:pt>
    <dgm:pt modelId="{57112FF9-5C9F-4288-AF79-B6520DAD5BF1}" type="pres">
      <dgm:prSet presAssocID="{8C659A7F-E4E9-435D-B6DE-E6A6A588E970}" presName="ellipse" presStyleLbl="trBgShp" presStyleIdx="0" presStyleCnt="1"/>
      <dgm:spPr/>
    </dgm:pt>
    <dgm:pt modelId="{B331F68C-9B01-474D-9669-BF2690AD11BF}" type="pres">
      <dgm:prSet presAssocID="{8C659A7F-E4E9-435D-B6DE-E6A6A588E970}" presName="arrow1" presStyleLbl="fgShp" presStyleIdx="0" presStyleCnt="1"/>
      <dgm:spPr/>
    </dgm:pt>
    <dgm:pt modelId="{9EC945C2-EB1D-408E-BDE9-45203A13E80E}" type="pres">
      <dgm:prSet presAssocID="{8C659A7F-E4E9-435D-B6DE-E6A6A588E970}" presName="rectangle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0A13C5E-5F4D-44CB-B69A-DAFA5455F6D3}" type="pres">
      <dgm:prSet presAssocID="{EFF9B5BE-ACA2-4D0D-B02B-C139091154C5}" presName="item1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50F66A0-F020-46CF-B444-D43C96D9183D}" type="pres">
      <dgm:prSet presAssocID="{B00C70E8-1538-4808-B6D7-702924037180}" presName="item2" presStyleLbl="node1" presStyleIdx="1" presStyleCnt="3">
        <dgm:presLayoutVars>
          <dgm:bulletEnabled val="1"/>
        </dgm:presLayoutVars>
      </dgm:prSet>
      <dgm:spPr/>
    </dgm:pt>
    <dgm:pt modelId="{46E9C169-F58A-406A-BBBC-60CFA495917C}" type="pres">
      <dgm:prSet presAssocID="{FE27E844-C128-49F5-A431-BD626E06955C}" presName="item3" presStyleLbl="node1" presStyleIdx="2" presStyleCnt="3">
        <dgm:presLayoutVars>
          <dgm:bulletEnabled val="1"/>
        </dgm:presLayoutVars>
      </dgm:prSet>
      <dgm:spPr/>
    </dgm:pt>
    <dgm:pt modelId="{6BF7F1DB-6828-4584-AB93-40493781F48F}" type="pres">
      <dgm:prSet presAssocID="{8C659A7F-E4E9-435D-B6DE-E6A6A588E970}" presName="funnel" presStyleLbl="trAlignAcc1" presStyleIdx="0" presStyleCnt="1"/>
      <dgm:spPr/>
    </dgm:pt>
  </dgm:ptLst>
  <dgm:cxnLst>
    <dgm:cxn modelId="{0398BA57-C4DD-4882-8546-53022EDB898F}" type="presOf" srcId="{EFF9B5BE-ACA2-4D0D-B02B-C139091154C5}" destId="{C50F66A0-F020-46CF-B444-D43C96D9183D}" srcOrd="0" destOrd="0" presId="urn:microsoft.com/office/officeart/2005/8/layout/funnel1"/>
    <dgm:cxn modelId="{64EAC74A-FA39-4E31-BA23-8DA013928BC9}" srcId="{8C659A7F-E4E9-435D-B6DE-E6A6A588E970}" destId="{EFF9B5BE-ACA2-4D0D-B02B-C139091154C5}" srcOrd="1" destOrd="0" parTransId="{4DF49FAE-ED2E-437E-A12B-CDCE640FB08F}" sibTransId="{4DDC9791-E57D-491B-A9A6-E50E17C379B4}"/>
    <dgm:cxn modelId="{0517D568-FC1F-4A1B-A3D0-39204A44B044}" type="presOf" srcId="{3968D06F-BA23-42C2-BE8A-81A6A94A0F5F}" destId="{46E9C169-F58A-406A-BBBC-60CFA495917C}" srcOrd="0" destOrd="0" presId="urn:microsoft.com/office/officeart/2005/8/layout/funnel1"/>
    <dgm:cxn modelId="{7BAF4DC0-895E-4DC1-8D28-7F5BC7F60766}" srcId="{8C659A7F-E4E9-435D-B6DE-E6A6A588E970}" destId="{B00C70E8-1538-4808-B6D7-702924037180}" srcOrd="2" destOrd="0" parTransId="{2B672C8C-32FE-4A2D-BF68-CC62647803FF}" sibTransId="{32B16E12-A7BD-4F74-AED8-809228D7A2E8}"/>
    <dgm:cxn modelId="{62406561-0A4B-4E39-ADB0-A5C3ABC92E52}" type="presOf" srcId="{8C659A7F-E4E9-435D-B6DE-E6A6A588E970}" destId="{4C5AA011-2F6A-4777-8998-ACA9A5A9E6EC}" srcOrd="0" destOrd="0" presId="urn:microsoft.com/office/officeart/2005/8/layout/funnel1"/>
    <dgm:cxn modelId="{8A0DAB03-BBBC-4F06-BE91-D7254AD887DB}" srcId="{8C659A7F-E4E9-435D-B6DE-E6A6A588E970}" destId="{3968D06F-BA23-42C2-BE8A-81A6A94A0F5F}" srcOrd="0" destOrd="0" parTransId="{1293FBDE-6E8B-4476-A6F0-ED5550823FA2}" sibTransId="{F89909A4-A280-4EA9-B85D-84E54BC3797D}"/>
    <dgm:cxn modelId="{0063F06D-BB33-4F15-894E-CA37CE374405}" srcId="{8C659A7F-E4E9-435D-B6DE-E6A6A588E970}" destId="{FE27E844-C128-49F5-A431-BD626E06955C}" srcOrd="3" destOrd="0" parTransId="{8F8ADB9F-8598-40F3-9187-0841F4ED4BF1}" sibTransId="{0D4E69E3-BF57-41ED-A430-449CAC814710}"/>
    <dgm:cxn modelId="{FA750FF3-1B54-4F46-B418-1D22EB5BF65C}" type="presOf" srcId="{B00C70E8-1538-4808-B6D7-702924037180}" destId="{70A13C5E-5F4D-44CB-B69A-DAFA5455F6D3}" srcOrd="0" destOrd="0" presId="urn:microsoft.com/office/officeart/2005/8/layout/funnel1"/>
    <dgm:cxn modelId="{BFA0CB26-B988-484A-98EB-5FBCAC39D622}" type="presOf" srcId="{FE27E844-C128-49F5-A431-BD626E06955C}" destId="{9EC945C2-EB1D-408E-BDE9-45203A13E80E}" srcOrd="0" destOrd="0" presId="urn:microsoft.com/office/officeart/2005/8/layout/funnel1"/>
    <dgm:cxn modelId="{1005125F-CEED-4B2E-BCE8-DF91E4F07C0A}" type="presParOf" srcId="{4C5AA011-2F6A-4777-8998-ACA9A5A9E6EC}" destId="{57112FF9-5C9F-4288-AF79-B6520DAD5BF1}" srcOrd="0" destOrd="0" presId="urn:microsoft.com/office/officeart/2005/8/layout/funnel1"/>
    <dgm:cxn modelId="{53882BB4-B022-4CFF-9571-5FB4FEC48F31}" type="presParOf" srcId="{4C5AA011-2F6A-4777-8998-ACA9A5A9E6EC}" destId="{B331F68C-9B01-474D-9669-BF2690AD11BF}" srcOrd="1" destOrd="0" presId="urn:microsoft.com/office/officeart/2005/8/layout/funnel1"/>
    <dgm:cxn modelId="{546D7642-35AA-454B-9643-30467403B1E0}" type="presParOf" srcId="{4C5AA011-2F6A-4777-8998-ACA9A5A9E6EC}" destId="{9EC945C2-EB1D-408E-BDE9-45203A13E80E}" srcOrd="2" destOrd="0" presId="urn:microsoft.com/office/officeart/2005/8/layout/funnel1"/>
    <dgm:cxn modelId="{E7079267-0BE0-416E-966F-BD8B9A4D149D}" type="presParOf" srcId="{4C5AA011-2F6A-4777-8998-ACA9A5A9E6EC}" destId="{70A13C5E-5F4D-44CB-B69A-DAFA5455F6D3}" srcOrd="3" destOrd="0" presId="urn:microsoft.com/office/officeart/2005/8/layout/funnel1"/>
    <dgm:cxn modelId="{6708578C-E43C-4F4E-B1D5-D7EC9DB51EDE}" type="presParOf" srcId="{4C5AA011-2F6A-4777-8998-ACA9A5A9E6EC}" destId="{C50F66A0-F020-46CF-B444-D43C96D9183D}" srcOrd="4" destOrd="0" presId="urn:microsoft.com/office/officeart/2005/8/layout/funnel1"/>
    <dgm:cxn modelId="{C64E53C9-0788-4664-964F-2CA7594600D6}" type="presParOf" srcId="{4C5AA011-2F6A-4777-8998-ACA9A5A9E6EC}" destId="{46E9C169-F58A-406A-BBBC-60CFA495917C}" srcOrd="5" destOrd="0" presId="urn:microsoft.com/office/officeart/2005/8/layout/funnel1"/>
    <dgm:cxn modelId="{67A57E1A-C178-4F7C-BD38-6BE44744DC4F}" type="presParOf" srcId="{4C5AA011-2F6A-4777-8998-ACA9A5A9E6EC}" destId="{6BF7F1DB-6828-4584-AB93-40493781F48F}" srcOrd="6" destOrd="0" presId="urn:microsoft.com/office/officeart/2005/8/layout/funnel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DDB03A7F-3BD5-47D4-A15B-5A2E18DCA221}" type="doc">
      <dgm:prSet loTypeId="urn:microsoft.com/office/officeart/2005/8/layout/hierarchy4" loCatId="hierarchy" qsTypeId="urn:microsoft.com/office/officeart/2005/8/quickstyle/simple4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786A3300-AC94-4F79-B9D3-4781786F9FD8}">
      <dgm:prSet phldrT="[Text]"/>
      <dgm:spPr/>
      <dgm:t>
        <a:bodyPr/>
        <a:lstStyle/>
        <a:p>
          <a:r>
            <a:rPr lang="en-US" dirty="0" smtClean="0"/>
            <a:t>Invention-</a:t>
          </a:r>
        </a:p>
        <a:p>
          <a:r>
            <a:rPr lang="en-US" dirty="0" smtClean="0"/>
            <a:t>The idea of taking an “inventory” of one’s area of expertise</a:t>
          </a:r>
          <a:endParaRPr lang="en-US" dirty="0"/>
        </a:p>
      </dgm:t>
    </dgm:pt>
    <dgm:pt modelId="{C277B273-7B76-4301-AE82-A5EFA1093D68}" type="parTrans" cxnId="{35495A10-D3C3-4A31-8A7F-ABDC45000168}">
      <dgm:prSet/>
      <dgm:spPr/>
      <dgm:t>
        <a:bodyPr/>
        <a:lstStyle/>
        <a:p>
          <a:endParaRPr lang="en-US"/>
        </a:p>
      </dgm:t>
    </dgm:pt>
    <dgm:pt modelId="{7A8D7CBC-C76B-4388-BE83-8D0B2247C161}" type="sibTrans" cxnId="{35495A10-D3C3-4A31-8A7F-ABDC45000168}">
      <dgm:prSet/>
      <dgm:spPr/>
      <dgm:t>
        <a:bodyPr/>
        <a:lstStyle/>
        <a:p>
          <a:endParaRPr lang="en-US"/>
        </a:p>
      </dgm:t>
    </dgm:pt>
    <dgm:pt modelId="{8A6FF4AA-7E6D-4602-87DA-991CCACB2B11}">
      <dgm:prSet phldrT="[Text]"/>
      <dgm:spPr/>
      <dgm:t>
        <a:bodyPr/>
        <a:lstStyle/>
        <a:p>
          <a:r>
            <a:rPr lang="en-US" dirty="0" smtClean="0"/>
            <a:t>Logos-</a:t>
          </a:r>
        </a:p>
        <a:p>
          <a:r>
            <a:rPr lang="en-US" dirty="0" smtClean="0"/>
            <a:t>knowledge of facts</a:t>
          </a:r>
          <a:endParaRPr lang="en-US" dirty="0"/>
        </a:p>
      </dgm:t>
    </dgm:pt>
    <dgm:pt modelId="{6B62F998-3E41-48D8-AE49-9DD4E7B3210E}" type="parTrans" cxnId="{7D3CBA8D-71B1-4625-B3F2-2DCEC94B71D3}">
      <dgm:prSet/>
      <dgm:spPr/>
      <dgm:t>
        <a:bodyPr/>
        <a:lstStyle/>
        <a:p>
          <a:endParaRPr lang="en-US"/>
        </a:p>
      </dgm:t>
    </dgm:pt>
    <dgm:pt modelId="{DF14588E-DED5-4B9A-BDE5-68CA0A9D56D4}" type="sibTrans" cxnId="{7D3CBA8D-71B1-4625-B3F2-2DCEC94B71D3}">
      <dgm:prSet/>
      <dgm:spPr/>
      <dgm:t>
        <a:bodyPr/>
        <a:lstStyle/>
        <a:p>
          <a:endParaRPr lang="en-US"/>
        </a:p>
      </dgm:t>
    </dgm:pt>
    <dgm:pt modelId="{2349CB7B-9358-4D50-AD99-CBB1276A5094}">
      <dgm:prSet phldrT="[Text]"/>
      <dgm:spPr/>
      <dgm:t>
        <a:bodyPr/>
        <a:lstStyle/>
        <a:p>
          <a:r>
            <a:rPr lang="en-US" dirty="0" smtClean="0"/>
            <a:t>Frederick Douglass…</a:t>
          </a:r>
          <a:endParaRPr lang="en-US" dirty="0"/>
        </a:p>
      </dgm:t>
    </dgm:pt>
    <dgm:pt modelId="{B1259C18-73C5-432F-9E2E-DDADF64D3064}" type="parTrans" cxnId="{F1E7D53E-1F94-4ECF-82E3-03E4D7CD5476}">
      <dgm:prSet/>
      <dgm:spPr/>
      <dgm:t>
        <a:bodyPr/>
        <a:lstStyle/>
        <a:p>
          <a:endParaRPr lang="en-US"/>
        </a:p>
      </dgm:t>
    </dgm:pt>
    <dgm:pt modelId="{19A3131B-0845-4707-B2C8-5F8EA2634187}" type="sibTrans" cxnId="{F1E7D53E-1F94-4ECF-82E3-03E4D7CD5476}">
      <dgm:prSet/>
      <dgm:spPr/>
      <dgm:t>
        <a:bodyPr/>
        <a:lstStyle/>
        <a:p>
          <a:endParaRPr lang="en-US"/>
        </a:p>
      </dgm:t>
    </dgm:pt>
    <dgm:pt modelId="{EEE85455-D2DE-4CA9-813E-0BF7C5319E06}">
      <dgm:prSet phldrT="[Text]"/>
      <dgm:spPr/>
      <dgm:t>
        <a:bodyPr/>
        <a:lstStyle/>
        <a:p>
          <a:r>
            <a:rPr lang="en-US" dirty="0" smtClean="0"/>
            <a:t>Emerson…</a:t>
          </a:r>
          <a:endParaRPr lang="en-US" dirty="0"/>
        </a:p>
      </dgm:t>
    </dgm:pt>
    <dgm:pt modelId="{816DD437-9E2C-4D41-A89A-00EB16744054}" type="parTrans" cxnId="{7E204AEF-4E29-4649-A8FB-8CD0AB103EEE}">
      <dgm:prSet/>
      <dgm:spPr/>
      <dgm:t>
        <a:bodyPr/>
        <a:lstStyle/>
        <a:p>
          <a:endParaRPr lang="en-US"/>
        </a:p>
      </dgm:t>
    </dgm:pt>
    <dgm:pt modelId="{2AC7B74D-FD97-4C47-8A75-21E40CDE8339}" type="sibTrans" cxnId="{7E204AEF-4E29-4649-A8FB-8CD0AB103EEE}">
      <dgm:prSet/>
      <dgm:spPr/>
      <dgm:t>
        <a:bodyPr/>
        <a:lstStyle/>
        <a:p>
          <a:endParaRPr lang="en-US"/>
        </a:p>
      </dgm:t>
    </dgm:pt>
    <dgm:pt modelId="{AC757E58-F9D1-48D9-97F1-CB946DB424FF}">
      <dgm:prSet phldrT="[Text]"/>
      <dgm:spPr/>
      <dgm:t>
        <a:bodyPr/>
        <a:lstStyle/>
        <a:p>
          <a:r>
            <a:rPr lang="en-US" dirty="0" smtClean="0"/>
            <a:t>Subject-</a:t>
          </a:r>
        </a:p>
        <a:p>
          <a:r>
            <a:rPr lang="en-US" dirty="0" smtClean="0"/>
            <a:t>what the writer is an expert in</a:t>
          </a:r>
          <a:endParaRPr lang="en-US" dirty="0"/>
        </a:p>
      </dgm:t>
    </dgm:pt>
    <dgm:pt modelId="{138C2474-D4D1-4EE2-9201-08214F72035D}" type="parTrans" cxnId="{7C7754EA-B681-4B58-B766-090584159D64}">
      <dgm:prSet/>
      <dgm:spPr/>
      <dgm:t>
        <a:bodyPr/>
        <a:lstStyle/>
        <a:p>
          <a:endParaRPr lang="en-US"/>
        </a:p>
      </dgm:t>
    </dgm:pt>
    <dgm:pt modelId="{8B8A96C9-66A4-4F20-BE22-5C7C80436ECA}" type="sibTrans" cxnId="{7C7754EA-B681-4B58-B766-090584159D64}">
      <dgm:prSet/>
      <dgm:spPr/>
      <dgm:t>
        <a:bodyPr/>
        <a:lstStyle/>
        <a:p>
          <a:endParaRPr lang="en-US"/>
        </a:p>
      </dgm:t>
    </dgm:pt>
    <dgm:pt modelId="{541BC251-3744-401A-B7E6-85AF4EC2315F}">
      <dgm:prSet phldrT="[Text]"/>
      <dgm:spPr/>
      <dgm:t>
        <a:bodyPr/>
        <a:lstStyle/>
        <a:p>
          <a:r>
            <a:rPr lang="en-US" dirty="0" smtClean="0"/>
            <a:t>Malcolm X…</a:t>
          </a:r>
          <a:endParaRPr lang="en-US" dirty="0"/>
        </a:p>
      </dgm:t>
    </dgm:pt>
    <dgm:pt modelId="{D2F58635-4A3E-4514-963B-3459E1D7512A}" type="parTrans" cxnId="{AACD9E07-0074-4062-829E-547FDE86726A}">
      <dgm:prSet/>
      <dgm:spPr/>
      <dgm:t>
        <a:bodyPr/>
        <a:lstStyle/>
        <a:p>
          <a:endParaRPr lang="en-US"/>
        </a:p>
      </dgm:t>
    </dgm:pt>
    <dgm:pt modelId="{9927F47F-D35A-4DCD-B554-651282B257C8}" type="sibTrans" cxnId="{AACD9E07-0074-4062-829E-547FDE86726A}">
      <dgm:prSet/>
      <dgm:spPr/>
      <dgm:t>
        <a:bodyPr/>
        <a:lstStyle/>
        <a:p>
          <a:endParaRPr lang="en-US"/>
        </a:p>
      </dgm:t>
    </dgm:pt>
    <dgm:pt modelId="{C5EE0158-3B21-40DB-B069-19CD7BFE98E8}" type="pres">
      <dgm:prSet presAssocID="{DDB03A7F-3BD5-47D4-A15B-5A2E18DCA221}" presName="Name0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5635F807-476E-4B33-9F53-29EFBC1C606D}" type="pres">
      <dgm:prSet presAssocID="{786A3300-AC94-4F79-B9D3-4781786F9FD8}" presName="vertOne" presStyleCnt="0"/>
      <dgm:spPr/>
    </dgm:pt>
    <dgm:pt modelId="{EDDC9D8F-A18C-4FD3-B57F-AEABF7FE9985}" type="pres">
      <dgm:prSet presAssocID="{786A3300-AC94-4F79-B9D3-4781786F9FD8}" presName="txOn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1A9C668-B067-43B1-93A3-0BC6D444A4E7}" type="pres">
      <dgm:prSet presAssocID="{786A3300-AC94-4F79-B9D3-4781786F9FD8}" presName="parTransOne" presStyleCnt="0"/>
      <dgm:spPr/>
    </dgm:pt>
    <dgm:pt modelId="{8A289F71-576F-4A1B-BD60-80B51D1C44A4}" type="pres">
      <dgm:prSet presAssocID="{786A3300-AC94-4F79-B9D3-4781786F9FD8}" presName="horzOne" presStyleCnt="0"/>
      <dgm:spPr/>
    </dgm:pt>
    <dgm:pt modelId="{B4E385F6-4913-4BAE-BE1E-B48473881F14}" type="pres">
      <dgm:prSet presAssocID="{8A6FF4AA-7E6D-4602-87DA-991CCACB2B11}" presName="vertTwo" presStyleCnt="0"/>
      <dgm:spPr/>
    </dgm:pt>
    <dgm:pt modelId="{D92E6C6C-B0A3-41CD-BC83-284192810E42}" type="pres">
      <dgm:prSet presAssocID="{8A6FF4AA-7E6D-4602-87DA-991CCACB2B11}" presName="txTwo" presStyleLbl="node2" presStyleIdx="0" presStyleCnt="2" custScaleX="4740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E0FE2DD-090A-4539-A9EC-703DECFA43BA}" type="pres">
      <dgm:prSet presAssocID="{8A6FF4AA-7E6D-4602-87DA-991CCACB2B11}" presName="parTransTwo" presStyleCnt="0"/>
      <dgm:spPr/>
    </dgm:pt>
    <dgm:pt modelId="{5339EDB7-50F6-4AFD-A6A9-13680036CAFD}" type="pres">
      <dgm:prSet presAssocID="{8A6FF4AA-7E6D-4602-87DA-991CCACB2B11}" presName="horzTwo" presStyleCnt="0"/>
      <dgm:spPr/>
    </dgm:pt>
    <dgm:pt modelId="{491D83A2-D5B8-494B-8BD3-9C3FCDDFC1CF}" type="pres">
      <dgm:prSet presAssocID="{2349CB7B-9358-4D50-AD99-CBB1276A5094}" presName="vertThree" presStyleCnt="0"/>
      <dgm:spPr/>
    </dgm:pt>
    <dgm:pt modelId="{99F2DEFA-CAEB-43BD-8B64-33CC739FC14A}" type="pres">
      <dgm:prSet presAssocID="{2349CB7B-9358-4D50-AD99-CBB1276A5094}" presName="txThree" presStyleLbl="node3" presStyleIdx="0" presStyleCnt="3">
        <dgm:presLayoutVars>
          <dgm:chPref val="3"/>
        </dgm:presLayoutVars>
      </dgm:prSet>
      <dgm:spPr/>
    </dgm:pt>
    <dgm:pt modelId="{6B764630-79D2-4794-B4B0-A212AE22FF51}" type="pres">
      <dgm:prSet presAssocID="{2349CB7B-9358-4D50-AD99-CBB1276A5094}" presName="horzThree" presStyleCnt="0"/>
      <dgm:spPr/>
    </dgm:pt>
    <dgm:pt modelId="{DD02F705-D4C3-473F-A23A-3919798D9CA5}" type="pres">
      <dgm:prSet presAssocID="{19A3131B-0845-4707-B2C8-5F8EA2634187}" presName="sibSpaceThree" presStyleCnt="0"/>
      <dgm:spPr/>
    </dgm:pt>
    <dgm:pt modelId="{5E745E5E-BBB2-4441-AAA2-3C2D5D18C120}" type="pres">
      <dgm:prSet presAssocID="{EEE85455-D2DE-4CA9-813E-0BF7C5319E06}" presName="vertThree" presStyleCnt="0"/>
      <dgm:spPr/>
    </dgm:pt>
    <dgm:pt modelId="{BCF93F1F-6BEC-4546-BDCB-9024C069D1DC}" type="pres">
      <dgm:prSet presAssocID="{EEE85455-D2DE-4CA9-813E-0BF7C5319E06}" presName="txThree" presStyleLbl="node3" presStyleIdx="1" presStyleCnt="3">
        <dgm:presLayoutVars>
          <dgm:chPref val="3"/>
        </dgm:presLayoutVars>
      </dgm:prSet>
      <dgm:spPr/>
    </dgm:pt>
    <dgm:pt modelId="{16D5D56A-35BC-4F85-A6E8-D0A7611AF77F}" type="pres">
      <dgm:prSet presAssocID="{EEE85455-D2DE-4CA9-813E-0BF7C5319E06}" presName="horzThree" presStyleCnt="0"/>
      <dgm:spPr/>
    </dgm:pt>
    <dgm:pt modelId="{CEBC17B8-3F49-4921-929E-982FD50A99BB}" type="pres">
      <dgm:prSet presAssocID="{DF14588E-DED5-4B9A-BDE5-68CA0A9D56D4}" presName="sibSpaceTwo" presStyleCnt="0"/>
      <dgm:spPr/>
    </dgm:pt>
    <dgm:pt modelId="{7B7A999B-FD00-43E4-89A6-75F4CEEB04CD}" type="pres">
      <dgm:prSet presAssocID="{AC757E58-F9D1-48D9-97F1-CB946DB424FF}" presName="vertTwo" presStyleCnt="0"/>
      <dgm:spPr/>
    </dgm:pt>
    <dgm:pt modelId="{4F19269C-EC91-4034-A752-A61E94D3C536}" type="pres">
      <dgm:prSet presAssocID="{AC757E58-F9D1-48D9-97F1-CB946DB424FF}" presName="txTwo" presStyleLbl="node2" presStyleIdx="1" presStyleCnt="2" custLinFactNeighborX="-44697" custLinFactNeighborY="-373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61EA444-E3CC-4898-9170-A2AE34487FFF}" type="pres">
      <dgm:prSet presAssocID="{AC757E58-F9D1-48D9-97F1-CB946DB424FF}" presName="parTransTwo" presStyleCnt="0"/>
      <dgm:spPr/>
    </dgm:pt>
    <dgm:pt modelId="{186F9DB8-24FB-4FEE-9259-6271CF90D89D}" type="pres">
      <dgm:prSet presAssocID="{AC757E58-F9D1-48D9-97F1-CB946DB424FF}" presName="horzTwo" presStyleCnt="0"/>
      <dgm:spPr/>
    </dgm:pt>
    <dgm:pt modelId="{79281078-7065-42DE-8271-6EC12B6F7D81}" type="pres">
      <dgm:prSet presAssocID="{541BC251-3744-401A-B7E6-85AF4EC2315F}" presName="vertThree" presStyleCnt="0"/>
      <dgm:spPr/>
    </dgm:pt>
    <dgm:pt modelId="{D9D12A39-4E50-424F-A244-2A0B2803B92A}" type="pres">
      <dgm:prSet presAssocID="{541BC251-3744-401A-B7E6-85AF4EC2315F}" presName="txThree" presStyleLbl="node3" presStyleIdx="2" presStyleCnt="3">
        <dgm:presLayoutVars>
          <dgm:chPref val="3"/>
        </dgm:presLayoutVars>
      </dgm:prSet>
      <dgm:spPr/>
    </dgm:pt>
    <dgm:pt modelId="{B01DF072-B89E-4A0F-B37D-F6370266BC84}" type="pres">
      <dgm:prSet presAssocID="{541BC251-3744-401A-B7E6-85AF4EC2315F}" presName="horzThree" presStyleCnt="0"/>
      <dgm:spPr/>
    </dgm:pt>
  </dgm:ptLst>
  <dgm:cxnLst>
    <dgm:cxn modelId="{68AF59A1-68D5-43B4-8C29-348734D95F5A}" type="presOf" srcId="{EEE85455-D2DE-4CA9-813E-0BF7C5319E06}" destId="{BCF93F1F-6BEC-4546-BDCB-9024C069D1DC}" srcOrd="0" destOrd="0" presId="urn:microsoft.com/office/officeart/2005/8/layout/hierarchy4"/>
    <dgm:cxn modelId="{18770250-A30B-40CB-83C8-EEEE62823D82}" type="presOf" srcId="{AC757E58-F9D1-48D9-97F1-CB946DB424FF}" destId="{4F19269C-EC91-4034-A752-A61E94D3C536}" srcOrd="0" destOrd="0" presId="urn:microsoft.com/office/officeart/2005/8/layout/hierarchy4"/>
    <dgm:cxn modelId="{AACD9E07-0074-4062-829E-547FDE86726A}" srcId="{AC757E58-F9D1-48D9-97F1-CB946DB424FF}" destId="{541BC251-3744-401A-B7E6-85AF4EC2315F}" srcOrd="0" destOrd="0" parTransId="{D2F58635-4A3E-4514-963B-3459E1D7512A}" sibTransId="{9927F47F-D35A-4DCD-B554-651282B257C8}"/>
    <dgm:cxn modelId="{35495A10-D3C3-4A31-8A7F-ABDC45000168}" srcId="{DDB03A7F-3BD5-47D4-A15B-5A2E18DCA221}" destId="{786A3300-AC94-4F79-B9D3-4781786F9FD8}" srcOrd="0" destOrd="0" parTransId="{C277B273-7B76-4301-AE82-A5EFA1093D68}" sibTransId="{7A8D7CBC-C76B-4388-BE83-8D0B2247C161}"/>
    <dgm:cxn modelId="{7E204AEF-4E29-4649-A8FB-8CD0AB103EEE}" srcId="{8A6FF4AA-7E6D-4602-87DA-991CCACB2B11}" destId="{EEE85455-D2DE-4CA9-813E-0BF7C5319E06}" srcOrd="1" destOrd="0" parTransId="{816DD437-9E2C-4D41-A89A-00EB16744054}" sibTransId="{2AC7B74D-FD97-4C47-8A75-21E40CDE8339}"/>
    <dgm:cxn modelId="{61B764E2-E258-4134-9024-807396A9A337}" type="presOf" srcId="{541BC251-3744-401A-B7E6-85AF4EC2315F}" destId="{D9D12A39-4E50-424F-A244-2A0B2803B92A}" srcOrd="0" destOrd="0" presId="urn:microsoft.com/office/officeart/2005/8/layout/hierarchy4"/>
    <dgm:cxn modelId="{66138E11-0024-40D6-A3EF-A612EB4D42EC}" type="presOf" srcId="{2349CB7B-9358-4D50-AD99-CBB1276A5094}" destId="{99F2DEFA-CAEB-43BD-8B64-33CC739FC14A}" srcOrd="0" destOrd="0" presId="urn:microsoft.com/office/officeart/2005/8/layout/hierarchy4"/>
    <dgm:cxn modelId="{B6A83AB3-DEC5-4947-9F21-59F0DE48B8CA}" type="presOf" srcId="{DDB03A7F-3BD5-47D4-A15B-5A2E18DCA221}" destId="{C5EE0158-3B21-40DB-B069-19CD7BFE98E8}" srcOrd="0" destOrd="0" presId="urn:microsoft.com/office/officeart/2005/8/layout/hierarchy4"/>
    <dgm:cxn modelId="{AF88F8AD-D007-4175-967D-8077B7AB443A}" type="presOf" srcId="{8A6FF4AA-7E6D-4602-87DA-991CCACB2B11}" destId="{D92E6C6C-B0A3-41CD-BC83-284192810E42}" srcOrd="0" destOrd="0" presId="urn:microsoft.com/office/officeart/2005/8/layout/hierarchy4"/>
    <dgm:cxn modelId="{7C7754EA-B681-4B58-B766-090584159D64}" srcId="{786A3300-AC94-4F79-B9D3-4781786F9FD8}" destId="{AC757E58-F9D1-48D9-97F1-CB946DB424FF}" srcOrd="1" destOrd="0" parTransId="{138C2474-D4D1-4EE2-9201-08214F72035D}" sibTransId="{8B8A96C9-66A4-4F20-BE22-5C7C80436ECA}"/>
    <dgm:cxn modelId="{7D3CBA8D-71B1-4625-B3F2-2DCEC94B71D3}" srcId="{786A3300-AC94-4F79-B9D3-4781786F9FD8}" destId="{8A6FF4AA-7E6D-4602-87DA-991CCACB2B11}" srcOrd="0" destOrd="0" parTransId="{6B62F998-3E41-48D8-AE49-9DD4E7B3210E}" sibTransId="{DF14588E-DED5-4B9A-BDE5-68CA0A9D56D4}"/>
    <dgm:cxn modelId="{F1E7D53E-1F94-4ECF-82E3-03E4D7CD5476}" srcId="{8A6FF4AA-7E6D-4602-87DA-991CCACB2B11}" destId="{2349CB7B-9358-4D50-AD99-CBB1276A5094}" srcOrd="0" destOrd="0" parTransId="{B1259C18-73C5-432F-9E2E-DDADF64D3064}" sibTransId="{19A3131B-0845-4707-B2C8-5F8EA2634187}"/>
    <dgm:cxn modelId="{9781D327-1EF7-45B8-8733-D0CD67411980}" type="presOf" srcId="{786A3300-AC94-4F79-B9D3-4781786F9FD8}" destId="{EDDC9D8F-A18C-4FD3-B57F-AEABF7FE9985}" srcOrd="0" destOrd="0" presId="urn:microsoft.com/office/officeart/2005/8/layout/hierarchy4"/>
    <dgm:cxn modelId="{839762A1-768B-4FD9-AD4E-30A85F8833B8}" type="presParOf" srcId="{C5EE0158-3B21-40DB-B069-19CD7BFE98E8}" destId="{5635F807-476E-4B33-9F53-29EFBC1C606D}" srcOrd="0" destOrd="0" presId="urn:microsoft.com/office/officeart/2005/8/layout/hierarchy4"/>
    <dgm:cxn modelId="{2CC4B174-DBC9-4D6A-9AC3-86D72DAB57EE}" type="presParOf" srcId="{5635F807-476E-4B33-9F53-29EFBC1C606D}" destId="{EDDC9D8F-A18C-4FD3-B57F-AEABF7FE9985}" srcOrd="0" destOrd="0" presId="urn:microsoft.com/office/officeart/2005/8/layout/hierarchy4"/>
    <dgm:cxn modelId="{D0F376C1-3A5E-4DCE-997C-B20CEC2C7BEA}" type="presParOf" srcId="{5635F807-476E-4B33-9F53-29EFBC1C606D}" destId="{E1A9C668-B067-43B1-93A3-0BC6D444A4E7}" srcOrd="1" destOrd="0" presId="urn:microsoft.com/office/officeart/2005/8/layout/hierarchy4"/>
    <dgm:cxn modelId="{DB677353-73AA-4BA8-894F-FA035267DD54}" type="presParOf" srcId="{5635F807-476E-4B33-9F53-29EFBC1C606D}" destId="{8A289F71-576F-4A1B-BD60-80B51D1C44A4}" srcOrd="2" destOrd="0" presId="urn:microsoft.com/office/officeart/2005/8/layout/hierarchy4"/>
    <dgm:cxn modelId="{B4ABA34D-2038-41B3-95E7-A902243ED5B8}" type="presParOf" srcId="{8A289F71-576F-4A1B-BD60-80B51D1C44A4}" destId="{B4E385F6-4913-4BAE-BE1E-B48473881F14}" srcOrd="0" destOrd="0" presId="urn:microsoft.com/office/officeart/2005/8/layout/hierarchy4"/>
    <dgm:cxn modelId="{E6ED2612-9DD8-4E7F-96E1-3B31825B292D}" type="presParOf" srcId="{B4E385F6-4913-4BAE-BE1E-B48473881F14}" destId="{D92E6C6C-B0A3-41CD-BC83-284192810E42}" srcOrd="0" destOrd="0" presId="urn:microsoft.com/office/officeart/2005/8/layout/hierarchy4"/>
    <dgm:cxn modelId="{2B71BD7E-CCE3-4CFD-8A69-B7C18E58C71F}" type="presParOf" srcId="{B4E385F6-4913-4BAE-BE1E-B48473881F14}" destId="{2E0FE2DD-090A-4539-A9EC-703DECFA43BA}" srcOrd="1" destOrd="0" presId="urn:microsoft.com/office/officeart/2005/8/layout/hierarchy4"/>
    <dgm:cxn modelId="{E2467F3B-ACE0-41C2-B77B-B9AC86B2ED32}" type="presParOf" srcId="{B4E385F6-4913-4BAE-BE1E-B48473881F14}" destId="{5339EDB7-50F6-4AFD-A6A9-13680036CAFD}" srcOrd="2" destOrd="0" presId="urn:microsoft.com/office/officeart/2005/8/layout/hierarchy4"/>
    <dgm:cxn modelId="{020F3A0C-F147-4E57-B188-9C531774E8D7}" type="presParOf" srcId="{5339EDB7-50F6-4AFD-A6A9-13680036CAFD}" destId="{491D83A2-D5B8-494B-8BD3-9C3FCDDFC1CF}" srcOrd="0" destOrd="0" presId="urn:microsoft.com/office/officeart/2005/8/layout/hierarchy4"/>
    <dgm:cxn modelId="{1321EBEE-7729-46F0-B1AA-6928A22382C8}" type="presParOf" srcId="{491D83A2-D5B8-494B-8BD3-9C3FCDDFC1CF}" destId="{99F2DEFA-CAEB-43BD-8B64-33CC739FC14A}" srcOrd="0" destOrd="0" presId="urn:microsoft.com/office/officeart/2005/8/layout/hierarchy4"/>
    <dgm:cxn modelId="{5776355A-8F7C-4B49-9315-B58043646D6C}" type="presParOf" srcId="{491D83A2-D5B8-494B-8BD3-9C3FCDDFC1CF}" destId="{6B764630-79D2-4794-B4B0-A212AE22FF51}" srcOrd="1" destOrd="0" presId="urn:microsoft.com/office/officeart/2005/8/layout/hierarchy4"/>
    <dgm:cxn modelId="{FED9A83C-8482-41FA-A2FB-78BBCE857883}" type="presParOf" srcId="{5339EDB7-50F6-4AFD-A6A9-13680036CAFD}" destId="{DD02F705-D4C3-473F-A23A-3919798D9CA5}" srcOrd="1" destOrd="0" presId="urn:microsoft.com/office/officeart/2005/8/layout/hierarchy4"/>
    <dgm:cxn modelId="{9058B9E5-8E4B-4FDC-92DD-24CEEAFD19ED}" type="presParOf" srcId="{5339EDB7-50F6-4AFD-A6A9-13680036CAFD}" destId="{5E745E5E-BBB2-4441-AAA2-3C2D5D18C120}" srcOrd="2" destOrd="0" presId="urn:microsoft.com/office/officeart/2005/8/layout/hierarchy4"/>
    <dgm:cxn modelId="{1FA80192-17BF-4738-9FCC-F1D25A4755EE}" type="presParOf" srcId="{5E745E5E-BBB2-4441-AAA2-3C2D5D18C120}" destId="{BCF93F1F-6BEC-4546-BDCB-9024C069D1DC}" srcOrd="0" destOrd="0" presId="urn:microsoft.com/office/officeart/2005/8/layout/hierarchy4"/>
    <dgm:cxn modelId="{B4847993-BD10-4E3A-93F7-266B5906443E}" type="presParOf" srcId="{5E745E5E-BBB2-4441-AAA2-3C2D5D18C120}" destId="{16D5D56A-35BC-4F85-A6E8-D0A7611AF77F}" srcOrd="1" destOrd="0" presId="urn:microsoft.com/office/officeart/2005/8/layout/hierarchy4"/>
    <dgm:cxn modelId="{1539F6D0-E241-4D1A-A246-8CD7AE9FE09A}" type="presParOf" srcId="{8A289F71-576F-4A1B-BD60-80B51D1C44A4}" destId="{CEBC17B8-3F49-4921-929E-982FD50A99BB}" srcOrd="1" destOrd="0" presId="urn:microsoft.com/office/officeart/2005/8/layout/hierarchy4"/>
    <dgm:cxn modelId="{51628EBB-48C6-4C23-918F-958ADA50C838}" type="presParOf" srcId="{8A289F71-576F-4A1B-BD60-80B51D1C44A4}" destId="{7B7A999B-FD00-43E4-89A6-75F4CEEB04CD}" srcOrd="2" destOrd="0" presId="urn:microsoft.com/office/officeart/2005/8/layout/hierarchy4"/>
    <dgm:cxn modelId="{03F36F8F-26B0-4D0D-9C0D-B6E4224EFBAE}" type="presParOf" srcId="{7B7A999B-FD00-43E4-89A6-75F4CEEB04CD}" destId="{4F19269C-EC91-4034-A752-A61E94D3C536}" srcOrd="0" destOrd="0" presId="urn:microsoft.com/office/officeart/2005/8/layout/hierarchy4"/>
    <dgm:cxn modelId="{C5F1E7E0-1127-421F-B3C6-A8D1069C8EA9}" type="presParOf" srcId="{7B7A999B-FD00-43E4-89A6-75F4CEEB04CD}" destId="{D61EA444-E3CC-4898-9170-A2AE34487FFF}" srcOrd="1" destOrd="0" presId="urn:microsoft.com/office/officeart/2005/8/layout/hierarchy4"/>
    <dgm:cxn modelId="{A9CF8270-CBF2-4E1F-9C56-FA3FABFE9B73}" type="presParOf" srcId="{7B7A999B-FD00-43E4-89A6-75F4CEEB04CD}" destId="{186F9DB8-24FB-4FEE-9259-6271CF90D89D}" srcOrd="2" destOrd="0" presId="urn:microsoft.com/office/officeart/2005/8/layout/hierarchy4"/>
    <dgm:cxn modelId="{5042F622-BD57-433E-A30F-0E03C7355E9B}" type="presParOf" srcId="{186F9DB8-24FB-4FEE-9259-6271CF90D89D}" destId="{79281078-7065-42DE-8271-6EC12B6F7D81}" srcOrd="0" destOrd="0" presId="urn:microsoft.com/office/officeart/2005/8/layout/hierarchy4"/>
    <dgm:cxn modelId="{33209257-F308-4EE1-B678-6C2679C0B013}" type="presParOf" srcId="{79281078-7065-42DE-8271-6EC12B6F7D81}" destId="{D9D12A39-4E50-424F-A244-2A0B2803B92A}" srcOrd="0" destOrd="0" presId="urn:microsoft.com/office/officeart/2005/8/layout/hierarchy4"/>
    <dgm:cxn modelId="{AD2044B5-5077-40A8-8219-8E0EF22DF97D}" type="presParOf" srcId="{79281078-7065-42DE-8271-6EC12B6F7D81}" destId="{B01DF072-B89E-4A0F-B37D-F6370266BC84}" srcOrd="1" destOrd="0" presId="urn:microsoft.com/office/officeart/2005/8/layout/hierarchy4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5E11F7B9-A895-488F-BFFD-0B1A54DCA518}">
      <dsp:nvSpPr>
        <dsp:cNvPr id="0" name=""/>
        <dsp:cNvSpPr/>
      </dsp:nvSpPr>
      <dsp:spPr>
        <a:xfrm>
          <a:off x="3301364" y="1324737"/>
          <a:ext cx="1626869" cy="1626870"/>
        </a:xfrm>
        <a:prstGeom prst="ellipse">
          <a:avLst/>
        </a:prstGeom>
        <a:solidFill>
          <a:schemeClr val="accent2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B565FDD3-01E9-4F79-91A6-87DA7C790904}">
      <dsp:nvSpPr>
        <dsp:cNvPr id="0" name=""/>
        <dsp:cNvSpPr/>
      </dsp:nvSpPr>
      <dsp:spPr>
        <a:xfrm>
          <a:off x="3171215" y="0"/>
          <a:ext cx="1887169" cy="1092327"/>
        </a:xfrm>
        <a:prstGeom prst="rect">
          <a:avLst/>
        </a:prstGeom>
        <a:noFill/>
        <a:ln>
          <a:noFill/>
        </a:ln>
        <a:effectLst/>
        <a:sp3d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Arrangement</a:t>
          </a:r>
          <a:endParaRPr lang="en-US" sz="2500" kern="1200" dirty="0"/>
        </a:p>
      </dsp:txBody>
      <dsp:txXfrm>
        <a:off x="3171215" y="0"/>
        <a:ext cx="1887169" cy="1092327"/>
      </dsp:txXfrm>
    </dsp:sp>
    <dsp:sp modelId="{7519CE3D-E111-474F-ACCE-33170524D58F}">
      <dsp:nvSpPr>
        <dsp:cNvPr id="0" name=""/>
        <dsp:cNvSpPr/>
      </dsp:nvSpPr>
      <dsp:spPr>
        <a:xfrm>
          <a:off x="3920226" y="1774217"/>
          <a:ext cx="1626869" cy="1626870"/>
        </a:xfrm>
        <a:prstGeom prst="ellipse">
          <a:avLst/>
        </a:prstGeom>
        <a:solidFill>
          <a:schemeClr val="accent2">
            <a:alpha val="50000"/>
            <a:hueOff val="4752210"/>
            <a:satOff val="-9171"/>
            <a:lumOff val="-1177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F0664AA7-1059-4868-90AD-F3923F41917D}">
      <dsp:nvSpPr>
        <dsp:cNvPr id="0" name=""/>
        <dsp:cNvSpPr/>
      </dsp:nvSpPr>
      <dsp:spPr>
        <a:xfrm>
          <a:off x="5676595" y="1440942"/>
          <a:ext cx="1691944" cy="1185291"/>
        </a:xfrm>
        <a:prstGeom prst="rect">
          <a:avLst/>
        </a:prstGeom>
        <a:noFill/>
        <a:ln>
          <a:noFill/>
        </a:ln>
        <a:effectLst/>
        <a:sp3d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Invention</a:t>
          </a:r>
          <a:endParaRPr lang="en-US" sz="2500" kern="1200" dirty="0"/>
        </a:p>
      </dsp:txBody>
      <dsp:txXfrm>
        <a:off x="5676595" y="1440942"/>
        <a:ext cx="1691944" cy="1185291"/>
      </dsp:txXfrm>
    </dsp:sp>
    <dsp:sp modelId="{2392A15E-FCEC-4B42-981C-D2E74FEBC206}">
      <dsp:nvSpPr>
        <dsp:cNvPr id="0" name=""/>
        <dsp:cNvSpPr/>
      </dsp:nvSpPr>
      <dsp:spPr>
        <a:xfrm>
          <a:off x="3651483" y="2496448"/>
          <a:ext cx="1691912" cy="1638225"/>
        </a:xfrm>
        <a:prstGeom prst="ellipse">
          <a:avLst/>
        </a:prstGeom>
        <a:solidFill>
          <a:schemeClr val="accent2">
            <a:alpha val="50000"/>
            <a:hueOff val="9504421"/>
            <a:satOff val="-18343"/>
            <a:lumOff val="-2355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952BE22F-9972-4F94-8E64-047C965C81B3}">
      <dsp:nvSpPr>
        <dsp:cNvPr id="0" name=""/>
        <dsp:cNvSpPr/>
      </dsp:nvSpPr>
      <dsp:spPr>
        <a:xfrm>
          <a:off x="5416296" y="3462909"/>
          <a:ext cx="1691944" cy="1185291"/>
        </a:xfrm>
        <a:prstGeom prst="rect">
          <a:avLst/>
        </a:prstGeom>
        <a:noFill/>
        <a:ln>
          <a:noFill/>
        </a:ln>
        <a:effectLst/>
        <a:sp3d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Delivery</a:t>
          </a:r>
          <a:endParaRPr lang="en-US" sz="2500" kern="1200" dirty="0"/>
        </a:p>
      </dsp:txBody>
      <dsp:txXfrm>
        <a:off x="5416296" y="3462909"/>
        <a:ext cx="1691944" cy="1185291"/>
      </dsp:txXfrm>
    </dsp:sp>
    <dsp:sp modelId="{66D0F13D-884C-4FBD-9679-DA68E37FB5A7}">
      <dsp:nvSpPr>
        <dsp:cNvPr id="0" name=""/>
        <dsp:cNvSpPr/>
      </dsp:nvSpPr>
      <dsp:spPr>
        <a:xfrm>
          <a:off x="2886204" y="2496448"/>
          <a:ext cx="1626869" cy="1626870"/>
        </a:xfrm>
        <a:prstGeom prst="ellipse">
          <a:avLst/>
        </a:prstGeom>
        <a:solidFill>
          <a:schemeClr val="accent2">
            <a:alpha val="50000"/>
            <a:hueOff val="14256631"/>
            <a:satOff val="-27514"/>
            <a:lumOff val="-3532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5D43F1D1-8412-4BB2-99C5-50C5FEBFB2BF}">
      <dsp:nvSpPr>
        <dsp:cNvPr id="0" name=""/>
        <dsp:cNvSpPr/>
      </dsp:nvSpPr>
      <dsp:spPr>
        <a:xfrm>
          <a:off x="1121359" y="3462909"/>
          <a:ext cx="1691944" cy="1185291"/>
        </a:xfrm>
        <a:prstGeom prst="rect">
          <a:avLst/>
        </a:prstGeom>
        <a:noFill/>
        <a:ln>
          <a:noFill/>
        </a:ln>
        <a:effectLst/>
        <a:sp3d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Memory</a:t>
          </a:r>
          <a:endParaRPr lang="en-US" sz="2500" kern="1200" dirty="0"/>
        </a:p>
      </dsp:txBody>
      <dsp:txXfrm>
        <a:off x="1121359" y="3462909"/>
        <a:ext cx="1691944" cy="1185291"/>
      </dsp:txXfrm>
    </dsp:sp>
    <dsp:sp modelId="{35251CAA-37F9-4658-9CAA-CE8BDDF7DBD4}">
      <dsp:nvSpPr>
        <dsp:cNvPr id="0" name=""/>
        <dsp:cNvSpPr/>
      </dsp:nvSpPr>
      <dsp:spPr>
        <a:xfrm>
          <a:off x="2682503" y="1774217"/>
          <a:ext cx="1626869" cy="1626870"/>
        </a:xfrm>
        <a:prstGeom prst="ellipse">
          <a:avLst/>
        </a:prstGeom>
        <a:solidFill>
          <a:schemeClr val="accent2">
            <a:alpha val="50000"/>
            <a:hueOff val="19008842"/>
            <a:satOff val="-36686"/>
            <a:lumOff val="-471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FEC4DE7B-21D4-4875-A406-1F219CE5F8D6}">
      <dsp:nvSpPr>
        <dsp:cNvPr id="0" name=""/>
        <dsp:cNvSpPr/>
      </dsp:nvSpPr>
      <dsp:spPr>
        <a:xfrm>
          <a:off x="861059" y="1440942"/>
          <a:ext cx="1691944" cy="1185291"/>
        </a:xfrm>
        <a:prstGeom prst="rect">
          <a:avLst/>
        </a:prstGeom>
        <a:noFill/>
        <a:ln>
          <a:noFill/>
        </a:ln>
        <a:effectLst/>
        <a:sp3d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Style</a:t>
          </a:r>
          <a:endParaRPr lang="en-US" sz="2500" kern="1200" dirty="0"/>
        </a:p>
      </dsp:txBody>
      <dsp:txXfrm>
        <a:off x="861059" y="1440942"/>
        <a:ext cx="1691944" cy="1185291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57112FF9-5C9F-4288-AF79-B6520DAD5BF1}">
      <dsp:nvSpPr>
        <dsp:cNvPr id="0" name=""/>
        <dsp:cNvSpPr/>
      </dsp:nvSpPr>
      <dsp:spPr>
        <a:xfrm>
          <a:off x="2366140" y="175676"/>
          <a:ext cx="3486507" cy="1210818"/>
        </a:xfrm>
        <a:prstGeom prst="ellipse">
          <a:avLst/>
        </a:prstGeom>
        <a:solidFill>
          <a:schemeClr val="accent2">
            <a:tint val="50000"/>
            <a:alpha val="4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152400" prstMaterial="matte"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331F68C-9B01-474D-9669-BF2690AD11BF}">
      <dsp:nvSpPr>
        <dsp:cNvPr id="0" name=""/>
        <dsp:cNvSpPr/>
      </dsp:nvSpPr>
      <dsp:spPr>
        <a:xfrm>
          <a:off x="3776960" y="3140559"/>
          <a:ext cx="675679" cy="432435"/>
        </a:xfrm>
        <a:prstGeom prst="downArrow">
          <a:avLst/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9EC945C2-EB1D-408E-BDE9-45203A13E80E}">
      <dsp:nvSpPr>
        <dsp:cNvPr id="0" name=""/>
        <dsp:cNvSpPr/>
      </dsp:nvSpPr>
      <dsp:spPr>
        <a:xfrm>
          <a:off x="2493168" y="3486507"/>
          <a:ext cx="3243262" cy="810815"/>
        </a:xfrm>
        <a:prstGeom prst="rect">
          <a:avLst/>
        </a:prstGeom>
        <a:noFill/>
        <a:ln w="9525" cap="flat" cmpd="sng" algn="ctr">
          <a:solidFill>
            <a:schemeClr val="dk1">
              <a:alpha val="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6248" tIns="206248" rIns="206248" bIns="206248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/>
            <a:t>Analysis Essay</a:t>
          </a:r>
          <a:endParaRPr lang="en-US" sz="2900" kern="1200" dirty="0"/>
        </a:p>
      </dsp:txBody>
      <dsp:txXfrm>
        <a:off x="2493168" y="3486507"/>
        <a:ext cx="3243262" cy="810815"/>
      </dsp:txXfrm>
    </dsp:sp>
    <dsp:sp modelId="{70A13C5E-5F4D-44CB-B69A-DAFA5455F6D3}">
      <dsp:nvSpPr>
        <dsp:cNvPr id="0" name=""/>
        <dsp:cNvSpPr/>
      </dsp:nvSpPr>
      <dsp:spPr>
        <a:xfrm>
          <a:off x="3633716" y="1480008"/>
          <a:ext cx="1216223" cy="1216223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50800" dist="25400" dir="5400000" rotWithShape="0">
            <a:srgbClr val="000000">
              <a:alpha val="4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3 Appeals</a:t>
          </a:r>
          <a:endParaRPr lang="en-US" sz="1400" kern="1200" dirty="0"/>
        </a:p>
      </dsp:txBody>
      <dsp:txXfrm>
        <a:off x="3633716" y="1480008"/>
        <a:ext cx="1216223" cy="1216223"/>
      </dsp:txXfrm>
    </dsp:sp>
    <dsp:sp modelId="{C50F66A0-F020-46CF-B444-D43C96D9183D}">
      <dsp:nvSpPr>
        <dsp:cNvPr id="0" name=""/>
        <dsp:cNvSpPr/>
      </dsp:nvSpPr>
      <dsp:spPr>
        <a:xfrm>
          <a:off x="2763440" y="567570"/>
          <a:ext cx="1216223" cy="1216223"/>
        </a:xfrm>
        <a:prstGeom prst="ellipse">
          <a:avLst/>
        </a:prstGeom>
        <a:solidFill>
          <a:schemeClr val="accent2">
            <a:hueOff val="9504421"/>
            <a:satOff val="-18343"/>
            <a:lumOff val="-2355"/>
            <a:alphaOff val="0"/>
          </a:schemeClr>
        </a:solidFill>
        <a:ln>
          <a:noFill/>
        </a:ln>
        <a:effectLst>
          <a:outerShdw blurRad="50800" dist="25400" dir="5400000" rotWithShape="0">
            <a:srgbClr val="000000">
              <a:alpha val="4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Rhetorical Triangle</a:t>
          </a:r>
          <a:endParaRPr lang="en-US" sz="1400" kern="1200" dirty="0"/>
        </a:p>
      </dsp:txBody>
      <dsp:txXfrm>
        <a:off x="2763440" y="567570"/>
        <a:ext cx="1216223" cy="1216223"/>
      </dsp:txXfrm>
    </dsp:sp>
    <dsp:sp modelId="{46E9C169-F58A-406A-BBBC-60CFA495917C}">
      <dsp:nvSpPr>
        <dsp:cNvPr id="0" name=""/>
        <dsp:cNvSpPr/>
      </dsp:nvSpPr>
      <dsp:spPr>
        <a:xfrm>
          <a:off x="4006691" y="273515"/>
          <a:ext cx="1216223" cy="1216223"/>
        </a:xfrm>
        <a:prstGeom prst="ellipse">
          <a:avLst/>
        </a:prstGeom>
        <a:solidFill>
          <a:schemeClr val="accent2">
            <a:hueOff val="19008842"/>
            <a:satOff val="-36686"/>
            <a:lumOff val="-4710"/>
            <a:alphaOff val="0"/>
          </a:schemeClr>
        </a:solidFill>
        <a:ln>
          <a:noFill/>
        </a:ln>
        <a:effectLst>
          <a:outerShdw blurRad="50800" dist="25400" dir="5400000" rotWithShape="0">
            <a:srgbClr val="000000">
              <a:alpha val="4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5 Canons</a:t>
          </a:r>
          <a:endParaRPr lang="en-US" sz="1400" kern="1200" dirty="0"/>
        </a:p>
      </dsp:txBody>
      <dsp:txXfrm>
        <a:off x="4006691" y="273515"/>
        <a:ext cx="1216223" cy="1216223"/>
      </dsp:txXfrm>
    </dsp:sp>
    <dsp:sp modelId="{6BF7F1DB-6828-4584-AB93-40493781F48F}">
      <dsp:nvSpPr>
        <dsp:cNvPr id="0" name=""/>
        <dsp:cNvSpPr/>
      </dsp:nvSpPr>
      <dsp:spPr>
        <a:xfrm>
          <a:off x="2222896" y="27027"/>
          <a:ext cx="3783806" cy="3027045"/>
        </a:xfrm>
        <a:prstGeom prst="funnel">
          <a:avLst/>
        </a:prstGeom>
        <a:solidFill>
          <a:schemeClr val="lt1">
            <a:alpha val="4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51500" dist="25400" dir="5400000" rotWithShape="0">
            <a:srgbClr val="000000">
              <a:alpha val="40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EDDC9D8F-A18C-4FD3-B57F-AEABF7FE9985}">
      <dsp:nvSpPr>
        <dsp:cNvPr id="0" name=""/>
        <dsp:cNvSpPr/>
      </dsp:nvSpPr>
      <dsp:spPr>
        <a:xfrm>
          <a:off x="944" y="1294"/>
          <a:ext cx="8227711" cy="134502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43000"/>
                <a:satMod val="165000"/>
              </a:schemeClr>
            </a:gs>
            <a:gs pos="55000">
              <a:schemeClr val="accent1">
                <a:hueOff val="0"/>
                <a:satOff val="0"/>
                <a:lumOff val="0"/>
                <a:alphaOff val="0"/>
                <a:tint val="83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-40000" t="-90000" r="140000" b="190000"/>
          </a:path>
        </a:gradFill>
        <a:ln>
          <a:noFill/>
        </a:ln>
        <a:effectLst>
          <a:outerShdw blurRad="50800" dist="25400" dir="5400000" rotWithShape="0">
            <a:srgbClr val="000000">
              <a:alpha val="4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Invention-</a:t>
          </a:r>
        </a:p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The idea of taking an “inventory” of one’s area of expertise</a:t>
          </a:r>
          <a:endParaRPr lang="en-US" sz="2400" kern="1200" dirty="0"/>
        </a:p>
      </dsp:txBody>
      <dsp:txXfrm>
        <a:off x="944" y="1294"/>
        <a:ext cx="8227711" cy="1345024"/>
      </dsp:txXfrm>
    </dsp:sp>
    <dsp:sp modelId="{D92E6C6C-B0A3-41CD-BC83-284192810E42}">
      <dsp:nvSpPr>
        <dsp:cNvPr id="0" name=""/>
        <dsp:cNvSpPr/>
      </dsp:nvSpPr>
      <dsp:spPr>
        <a:xfrm>
          <a:off x="1419654" y="1489662"/>
          <a:ext cx="2542746" cy="134502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43000"/>
                <a:satMod val="165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83000"/>
                <a:satMod val="155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-40000" t="-90000" r="140000" b="190000"/>
          </a:path>
        </a:gradFill>
        <a:ln>
          <a:noFill/>
        </a:ln>
        <a:effectLst>
          <a:outerShdw blurRad="50800" dist="25400" dir="5400000" rotWithShape="0">
            <a:srgbClr val="000000">
              <a:alpha val="4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Logos-</a:t>
          </a:r>
        </a:p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knowledge of facts</a:t>
          </a:r>
          <a:endParaRPr lang="en-US" sz="2400" kern="1200" dirty="0"/>
        </a:p>
      </dsp:txBody>
      <dsp:txXfrm>
        <a:off x="1419654" y="1489662"/>
        <a:ext cx="2542746" cy="1345024"/>
      </dsp:txXfrm>
    </dsp:sp>
    <dsp:sp modelId="{99F2DEFA-CAEB-43BD-8B64-33CC739FC14A}">
      <dsp:nvSpPr>
        <dsp:cNvPr id="0" name=""/>
        <dsp:cNvSpPr/>
      </dsp:nvSpPr>
      <dsp:spPr>
        <a:xfrm>
          <a:off x="8975" y="2978030"/>
          <a:ext cx="2626887" cy="134502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43000"/>
                <a:satMod val="165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83000"/>
                <a:satMod val="155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-40000" t="-90000" r="140000" b="190000"/>
          </a:path>
        </a:gradFill>
        <a:ln>
          <a:noFill/>
        </a:ln>
        <a:effectLst>
          <a:outerShdw blurRad="50800" dist="25400" dir="5400000" rotWithShape="0">
            <a:srgbClr val="000000">
              <a:alpha val="4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Frederick Douglass…</a:t>
          </a:r>
          <a:endParaRPr lang="en-US" sz="2400" kern="1200" dirty="0"/>
        </a:p>
      </dsp:txBody>
      <dsp:txXfrm>
        <a:off x="8975" y="2978030"/>
        <a:ext cx="2626887" cy="1345024"/>
      </dsp:txXfrm>
    </dsp:sp>
    <dsp:sp modelId="{BCF93F1F-6BEC-4546-BDCB-9024C069D1DC}">
      <dsp:nvSpPr>
        <dsp:cNvPr id="0" name=""/>
        <dsp:cNvSpPr/>
      </dsp:nvSpPr>
      <dsp:spPr>
        <a:xfrm>
          <a:off x="2746191" y="2978030"/>
          <a:ext cx="2626887" cy="134502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43000"/>
                <a:satMod val="165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83000"/>
                <a:satMod val="155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-40000" t="-90000" r="140000" b="190000"/>
          </a:path>
        </a:gradFill>
        <a:ln>
          <a:noFill/>
        </a:ln>
        <a:effectLst>
          <a:outerShdw blurRad="50800" dist="25400" dir="5400000" rotWithShape="0">
            <a:srgbClr val="000000">
              <a:alpha val="4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Emerson…</a:t>
          </a:r>
          <a:endParaRPr lang="en-US" sz="2400" kern="1200" dirty="0"/>
        </a:p>
      </dsp:txBody>
      <dsp:txXfrm>
        <a:off x="2746191" y="2978030"/>
        <a:ext cx="2626887" cy="1345024"/>
      </dsp:txXfrm>
    </dsp:sp>
    <dsp:sp modelId="{4F19269C-EC91-4034-A752-A61E94D3C536}">
      <dsp:nvSpPr>
        <dsp:cNvPr id="0" name=""/>
        <dsp:cNvSpPr/>
      </dsp:nvSpPr>
      <dsp:spPr>
        <a:xfrm>
          <a:off x="4419597" y="1484313"/>
          <a:ext cx="2626887" cy="134502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43000"/>
                <a:satMod val="165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83000"/>
                <a:satMod val="155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-40000" t="-90000" r="140000" b="190000"/>
          </a:path>
        </a:gradFill>
        <a:ln>
          <a:noFill/>
        </a:ln>
        <a:effectLst>
          <a:outerShdw blurRad="50800" dist="25400" dir="5400000" rotWithShape="0">
            <a:srgbClr val="000000">
              <a:alpha val="4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Subject-</a:t>
          </a:r>
        </a:p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what the writer is an expert in</a:t>
          </a:r>
          <a:endParaRPr lang="en-US" sz="2400" kern="1200" dirty="0"/>
        </a:p>
      </dsp:txBody>
      <dsp:txXfrm>
        <a:off x="4419597" y="1484313"/>
        <a:ext cx="2626887" cy="1345024"/>
      </dsp:txXfrm>
    </dsp:sp>
    <dsp:sp modelId="{D9D12A39-4E50-424F-A244-2A0B2803B92A}">
      <dsp:nvSpPr>
        <dsp:cNvPr id="0" name=""/>
        <dsp:cNvSpPr/>
      </dsp:nvSpPr>
      <dsp:spPr>
        <a:xfrm>
          <a:off x="5593737" y="2978030"/>
          <a:ext cx="2626887" cy="134502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43000"/>
                <a:satMod val="165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83000"/>
                <a:satMod val="155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-40000" t="-90000" r="140000" b="190000"/>
          </a:path>
        </a:gradFill>
        <a:ln>
          <a:noFill/>
        </a:ln>
        <a:effectLst>
          <a:outerShdw blurRad="50800" dist="25400" dir="5400000" rotWithShape="0">
            <a:srgbClr val="000000">
              <a:alpha val="4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Malcolm X…</a:t>
          </a:r>
          <a:endParaRPr lang="en-US" sz="2400" kern="1200" dirty="0"/>
        </a:p>
      </dsp:txBody>
      <dsp:txXfrm>
        <a:off x="5593737" y="2978030"/>
        <a:ext cx="2626887" cy="134502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funnel1">
  <dgm:title val=""/>
  <dgm:desc val=""/>
  <dgm:catLst>
    <dgm:cat type="relationship" pri="2000"/>
    <dgm:cat type="process" pri="2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4"/>
      <dgm:resizeHandles val="exact"/>
    </dgm:varLst>
    <dgm:alg type="composite">
      <dgm:param type="ar" val="1.25"/>
    </dgm:alg>
    <dgm:shape xmlns:r="http://schemas.openxmlformats.org/officeDocument/2006/relationships" r:blip="">
      <dgm:adjLst/>
    </dgm:shape>
    <dgm:presOf/>
    <dgm:choose name="Name1">
      <dgm:if name="Name2" axis="ch" ptType="node" func="cnt" op="equ" val="2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w" for="ch" forName="item1" refType="w" fact="0.35"/>
          <dgm:constr type="h" for="ch" forName="item1" refType="w" fact="0.35"/>
          <dgm:constr type="t" for="ch" forName="item1" refType="h" fact="0.05"/>
          <dgm:constr type="l" for="ch" forName="item1" refType="w" fact="0.125"/>
          <dgm:constr type="primFontSz" for="ch" forName="item1" op="equ" val="65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if>
      <dgm:else name="Name3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primFontSz" for="ch" forName="rectangle" val="65"/>
          <dgm:constr type="w" for="ch" forName="item1" refType="w" fact="0.225"/>
          <dgm:constr type="h" for="ch" forName="item1" refType="w" fact="0.225"/>
          <dgm:constr type="t" for="ch" forName="item1" refType="h" fact="0.336"/>
          <dgm:constr type="l" for="ch" forName="item1" refType="w" fact="0.261"/>
          <dgm:constr type="primFontSz" for="ch" forName="item1" val="65"/>
          <dgm:constr type="w" for="ch" forName="item2" refType="w" fact="0.225"/>
          <dgm:constr type="h" for="ch" forName="item2" refType="w" fact="0.225"/>
          <dgm:constr type="t" for="ch" forName="item2" refType="h" fact="0.125"/>
          <dgm:constr type="l" for="ch" forName="item2" refType="w" fact="0.1"/>
          <dgm:constr type="primFontSz" for="ch" forName="item2" refType="primFontSz" refFor="ch" refForName="item1" op="equ"/>
          <dgm:constr type="w" for="ch" forName="item3" refType="w" fact="0.225"/>
          <dgm:constr type="h" for="ch" forName="item3" refType="w" fact="0.225"/>
          <dgm:constr type="t" for="ch" forName="item3" refType="h" fact="0.057"/>
          <dgm:constr type="l" for="ch" forName="item3" refType="w" fact="0.33"/>
          <dgm:constr type="primFontSz" for="ch" forName="item3" refType="primFontSz" refFor="ch" refForName="item1" op="equ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else>
    </dgm:choose>
    <dgm:ruleLst/>
    <dgm:choose name="Name4">
      <dgm:if name="Name5" axis="ch" ptType="node" func="cnt" op="gte" val="1">
        <dgm:layoutNode name="ellipse" styleLbl="trBgShp">
          <dgm:alg type="sp"/>
          <dgm:shape xmlns:r="http://schemas.openxmlformats.org/officeDocument/2006/relationships" type="ellipse" r:blip="">
            <dgm:adjLst/>
          </dgm:shape>
          <dgm:presOf/>
          <dgm:constrLst/>
          <dgm:ruleLst/>
        </dgm:layoutNode>
        <dgm:layoutNode name="arrow1" styleLbl="fgShp">
          <dgm:alg type="sp"/>
          <dgm:shape xmlns:r="http://schemas.openxmlformats.org/officeDocument/2006/relationships" type="downArrow" r:blip="">
            <dgm:adjLst/>
          </dgm:shape>
          <dgm:presOf/>
          <dgm:constrLst/>
          <dgm:ruleLst/>
        </dgm:layoutNode>
        <dgm:layoutNode name="rectangle" styleLbl="revTx">
          <dgm:varLst>
            <dgm:bulletEnabled val="1"/>
          </dgm:varLst>
          <dgm:alg type="tx">
            <dgm:param type="txAnchorHorzCh" val="ctr"/>
          </dgm:alg>
          <dgm:shape xmlns:r="http://schemas.openxmlformats.org/officeDocument/2006/relationships" type="rect" r:blip="">
            <dgm:adjLst/>
          </dgm:shape>
          <dgm:choose name="Name6">
            <dgm:if name="Name7" axis="ch" ptType="node" func="cnt" op="equ" val="1">
              <dgm:presOf axis="ch desOrSelf" ptType="node node" st="1 1" cnt="1 0"/>
            </dgm:if>
            <dgm:if name="Name8" axis="ch" ptType="node" func="cnt" op="equ" val="2">
              <dgm:presOf axis="ch desOrSelf" ptType="node node" st="2 1" cnt="1 0"/>
            </dgm:if>
            <dgm:if name="Name9" axis="ch" ptType="node" func="cnt" op="equ" val="3">
              <dgm:presOf axis="ch desOrSelf" ptType="node node" st="3 1" cnt="1 0"/>
            </dgm:if>
            <dgm:else name="Name10">
              <dgm:presOf axis="ch desOrSelf" ptType="node node" st="4 1" cnt="1 0"/>
            </dgm:else>
          </dgm:choose>
          <dgm:constrLst/>
          <dgm:ruleLst>
            <dgm:rule type="primFontSz" val="5" fact="NaN" max="NaN"/>
          </dgm:ruleLst>
        </dgm:layoutNode>
        <dgm:forEach name="Name11" axis="ch" ptType="node" st="2" cnt="1">
          <dgm:layoutNode name="item1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2">
              <dgm:if name="Name13" axis="root ch" ptType="all node" func="cnt" op="equ" val="1">
                <dgm:presOf/>
              </dgm:if>
              <dgm:if name="Name14" axis="root ch" ptType="all node" func="cnt" op="equ" val="2">
                <dgm:presOf axis="root ch desOrSelf" ptType="all node node" st="1 1 1" cnt="0 1 0"/>
              </dgm:if>
              <dgm:if name="Name15" axis="root ch" ptType="all node" func="cnt" op="equ" val="3">
                <dgm:presOf axis="root ch desOrSelf" ptType="all node node" st="1 2 1" cnt="0 1 0"/>
              </dgm:if>
              <dgm:else name="Name16">
                <dgm:presOf axis="root ch desOrSelf" ptType="all node node" st="1 3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17" axis="ch" ptType="node" st="3" cnt="1">
          <dgm:layoutNode name="item2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8">
              <dgm:if name="Name19" axis="root ch" ptType="all node" func="cnt" op="equ" val="1">
                <dgm:presOf/>
              </dgm:if>
              <dgm:if name="Name20" axis="root ch" ptType="all node" func="cnt" op="equ" val="2">
                <dgm:presOf/>
              </dgm:if>
              <dgm:if name="Name21" axis="root ch" ptType="all node" func="cnt" op="equ" val="3">
                <dgm:presOf axis="root ch desOrSelf" ptType="all node node" st="1 1 1" cnt="0 1 0"/>
              </dgm:if>
              <dgm:else name="Name22">
                <dgm:presOf axis="root ch desOrSelf" ptType="all node node" st="1 2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23" axis="ch" ptType="node" st="4" cnt="1">
          <dgm:layoutNode name="item3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4">
              <dgm:if name="Name25" axis="root ch" ptType="all node" func="cnt" op="equ" val="1">
                <dgm:presOf/>
              </dgm:if>
              <dgm:if name="Name26" axis="root ch" ptType="all node" func="cnt" op="equ" val="2">
                <dgm:presOf/>
              </dgm:if>
              <dgm:if name="Name27" axis="root ch" ptType="all node" func="cnt" op="equ" val="3">
                <dgm:presOf/>
              </dgm:if>
              <dgm:else name="Name28">
                <dgm:presOf axis="root ch desOrSelf" ptType="all node node" st="1 1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layoutNode name="funnel" styleLbl="trAlignAcc1">
          <dgm:alg type="sp"/>
          <dgm:shape xmlns:r="http://schemas.openxmlformats.org/officeDocument/2006/relationships" type="funnel" r:blip="">
            <dgm:adjLst/>
          </dgm:shape>
          <dgm:presOf/>
          <dgm:constrLst/>
          <dgm:ruleLst/>
        </dgm:layoutNode>
      </dgm:if>
      <dgm:else name="Name29"/>
    </dgm:choos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ierarchy4">
  <dgm:title val=""/>
  <dgm:desc val=""/>
  <dgm:catLst>
    <dgm:cat type="hierarchy" pri="4000"/>
    <dgm:cat type="list" pri="24000"/>
    <dgm:cat type="relationship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/>
    </dgm:varLst>
    <dgm:choose name="Name1">
      <dgm:if name="Name2" func="var" arg="dir" op="equ" val="norm">
        <dgm:alg type="lin">
          <dgm:param type="linDir" val="fromL"/>
          <dgm:param type="nodeVertAlign" val="t"/>
        </dgm:alg>
      </dgm:if>
      <dgm:else name="Name3">
        <dgm:alg type="lin">
          <dgm:param type="linDir" val="fromR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vertOne" refType="w"/>
      <dgm:constr type="w" for="des" forName="horzOne" refType="w"/>
      <dgm:constr type="w" for="des" forName="txOne" refType="w"/>
      <dgm:constr type="w" for="des" forName="vertTwo" refType="w"/>
      <dgm:constr type="w" for="des" forName="horzTwo" refType="w"/>
      <dgm:constr type="w" for="des" forName="txTwo" refType="w"/>
      <dgm:constr type="w" for="des" forName="vertThree" refType="w"/>
      <dgm:constr type="w" for="des" forName="horzThree" refType="w"/>
      <dgm:constr type="w" for="des" forName="txThree" refType="w"/>
      <dgm:constr type="w" for="des" forName="vertFour" refType="w"/>
      <dgm:constr type="w" for="des" forName="horzFour" refType="w"/>
      <dgm:constr type="w" for="des" forName="txFour" refType="w"/>
      <dgm:constr type="h" for="des" ptType="node" op="equ"/>
      <dgm:constr type="h" for="des" forName="txOne" refType="h"/>
      <dgm:constr type="userH" for="des" ptType="node" refType="h" refFor="des" refForName="txOne"/>
      <dgm:constr type="primFontSz" for="des" forName="txOne" val="65"/>
      <dgm:constr type="primFontSz" for="des" forName="txTwo" val="65"/>
      <dgm:constr type="primFontSz" for="des" forName="txTwo" refType="primFontSz" refFor="des" refForName="txOne" op="lte"/>
      <dgm:constr type="primFontSz" for="des" forName="txThree" val="65"/>
      <dgm:constr type="primFontSz" for="des" forName="txThree" refType="primFontSz" refFor="des" refForName="txOne" op="lte"/>
      <dgm:constr type="primFontSz" for="des" forName="txThree" refType="primFontSz" refFor="des" refForName="txTwo" op="lte"/>
      <dgm:constr type="primFontSz" for="des" forName="txFour" val="65"/>
      <dgm:constr type="primFontSz" for="des" forName="txFour" refType="primFontSz" refFor="des" refForName="txOne" op="lte"/>
      <dgm:constr type="primFontSz" for="des" forName="txFour" refType="primFontSz" refFor="des" refForName="txTwo" op="lte"/>
      <dgm:constr type="primFontSz" for="des" forName="txFour" refType="primFontSz" refFor="des" refForName="txThree" op="lte"/>
      <dgm:constr type="w" for="des" forName="sibSpaceOne" refType="w" fact="0.168"/>
      <dgm:constr type="w" for="des" forName="sibSpaceTwo" refType="w" refFor="des" refForName="sibSpaceOne" op="equ" fact="0.5"/>
      <dgm:constr type="w" for="des" forName="sibSpaceThree" refType="w" refFor="des" refForName="sibSpaceTwo" op="equ" fact="0.5"/>
      <dgm:constr type="w" for="des" forName="sibSpaceFour" refType="w" refFor="des" refForName="sibSpaceThree" op="equ" fact="0.5"/>
      <dgm:constr type="h" for="des" forName="parTransOne" refType="w" fact="0.056"/>
      <dgm:constr type="h" for="des" forName="parTransTwo" refType="h" refFor="des" refForName="parTransOne" op="equ"/>
      <dgm:constr type="h" for="des" forName="parTransThree" refType="h" refFor="des" refForName="parTransTwo" op="equ"/>
      <dgm:constr type="h" for="des" forName="parTransFour" refType="h" refFor="des" refForName="parTransThree" op="equ"/>
    </dgm:constrLst>
    <dgm:ruleLst/>
    <dgm:forEach name="Name4" axis="ch" ptType="node">
      <dgm:layoutNode name="vertOne">
        <dgm:alg type="lin">
          <dgm:param type="linDir" val="fromT"/>
        </dgm:alg>
        <dgm:shape xmlns:r="http://schemas.openxmlformats.org/officeDocument/2006/relationships" r:blip="">
          <dgm:adjLst/>
        </dgm:shape>
        <dgm:presOf/>
        <dgm:constrLst>
          <dgm:constr type="w" for="ch" forName="txOne" refType="w" refFor="ch" refForName="horzOne" op="gte"/>
        </dgm:constrLst>
        <dgm:ruleLst/>
        <dgm:layoutNode name="txOne" styleLbl="node0">
          <dgm:varLst>
            <dgm:chPref val="3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5">
          <dgm:if name="Name6" axis="des" ptType="node" func="cnt" op="gt" val="0">
            <dgm:layoutNode name="parTrans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if>
          <dgm:else name="Name7"/>
        </dgm:choose>
        <dgm:layoutNode name="horzOne">
          <dgm:choose name="Name8">
            <dgm:if name="Name9" func="var" arg="dir" op="equ" val="norm">
              <dgm:alg type="lin">
                <dgm:param type="linDir" val="fromL"/>
                <dgm:param type="nodeVertAlign" val="t"/>
              </dgm:alg>
            </dgm:if>
            <dgm:else name="Name10">
              <dgm:alg type="lin">
                <dgm:param type="linDir" val="fromR"/>
                <dgm:param type="nodeVertAlign" val="t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>
            <dgm:rule type="w" val="INF" fact="NaN" max="NaN"/>
          </dgm:ruleLst>
          <dgm:forEach name="Name11" axis="ch" ptType="node">
            <dgm:layoutNode name="vertTwo">
              <dgm:alg type="lin">
                <dgm:param type="linDir" val="fromT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xTwo" refType="w" refFor="ch" refForName="horzTwo" op="gte"/>
              </dgm:constrLst>
              <dgm:ruleLst/>
              <dgm:layoutNode name="txTwo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userH"/>
                  <dgm:constr type="h" refType="userH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choose name="Name12">
                <dgm:if name="Name13" axis="des" ptType="node" func="cnt" op="gt" val="0">
                  <dgm:layoutNode name="parTrans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if>
                <dgm:else name="Name14"/>
              </dgm:choose>
              <dgm:layoutNode name="horzTwo">
                <dgm:choose name="Name15">
                  <dgm:if name="Name16" func="var" arg="dir" op="equ" val="norm">
                    <dgm:alg type="lin">
                      <dgm:param type="linDir" val="fromL"/>
                      <dgm:param type="nodeVertAlign" val="t"/>
                    </dgm:alg>
                  </dgm:if>
                  <dgm:else name="Name17">
                    <dgm:alg type="lin">
                      <dgm:param type="linDir" val="fromR"/>
                      <dgm:param type="nodeVertAlign" val="t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>
                  <dgm:rule type="w" val="INF" fact="NaN" max="NaN"/>
                </dgm:ruleLst>
                <dgm:forEach name="Name18" axis="ch" ptType="node">
                  <dgm:layoutNode name="vertThree">
                    <dgm:alg type="lin">
                      <dgm:param type="linDir" val="fromT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txThree" refType="w" refFor="ch" refForName="horzThree" op="gte"/>
                    </dgm:constrLst>
                    <dgm:ruleLst/>
                    <dgm:layoutNode name="txThree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userH"/>
                        <dgm:constr type="h" refType="userH"/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choose name="Name19">
                      <dgm:if name="Name20" axis="des" ptType="node" func="cnt" op="gt" val="0">
                        <dgm:layoutNode name="parTrans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if>
                      <dgm:else name="Name21"/>
                    </dgm:choose>
                    <dgm:layoutNode name="horzThree">
                      <dgm:choose name="Name22">
                        <dgm:if name="Name23" func="var" arg="dir" op="equ" val="norm">
                          <dgm:alg type="lin">
                            <dgm:param type="linDir" val="fromL"/>
                            <dgm:param type="nodeVertAlign" val="t"/>
                          </dgm:alg>
                        </dgm:if>
                        <dgm:else name="Name24">
                          <dgm:alg type="lin">
                            <dgm:param type="linDir" val="fromR"/>
                            <dgm:param type="nodeVertAlign" val="t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>
                        <dgm:rule type="w" val="INF" fact="NaN" max="NaN"/>
                      </dgm:ruleLst>
                      <dgm:forEach name="repeat" axis="ch" ptType="node">
                        <dgm:layoutNode name="vertFour">
                          <dgm:varLst>
                            <dgm:chPref val="3"/>
                          </dgm:varLst>
                          <dgm:alg type="lin">
                            <dgm:param type="linDir" val="fromT"/>
                          </dgm:alg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w" for="ch" forName="txFour" refType="w" refFor="ch" refForName="horzFour" op="gte"/>
                          </dgm:constrLst>
                          <dgm:ruleLst/>
                          <dgm:layoutNode name="txFour">
                            <dgm:varLst>
                              <dgm:chPref val="3"/>
                            </dgm:varLst>
                            <dgm:alg type="tx"/>
                            <dgm:shape xmlns:r="http://schemas.openxmlformats.org/officeDocument/2006/relationships" type="roundRect" r:blip="">
                              <dgm:adjLst>
                                <dgm:adj idx="1" val="0.1"/>
                              </dgm:adjLst>
                            </dgm:shape>
                            <dgm:presOf axis="self"/>
                            <dgm:constrLst>
                              <dgm:constr type="userH"/>
                              <dgm:constr type="h" refType="userH"/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  <dgm:choose name="Name25">
                            <dgm:if name="Name26" axis="des" ptType="node" func="cnt" op="gt" val="0">
                              <dgm:layoutNode name="parTrans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if>
                            <dgm:else name="Name27"/>
                          </dgm:choose>
                          <dgm:layoutNode name="horzFour">
                            <dgm:choose name="Name28">
                              <dgm:if name="Name29" func="var" arg="dir" op="equ" val="norm">
                                <dgm:alg type="lin">
                                  <dgm:param type="linDir" val="fromL"/>
                                  <dgm:param type="nodeVertAlign" val="t"/>
                                </dgm:alg>
                              </dgm:if>
                              <dgm:else name="Name30">
                                <dgm:alg type="lin">
                                  <dgm:param type="linDir" val="fromR"/>
                                  <dgm:param type="nodeVertAlign" val="t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>
                              <dgm:rule type="w" val="INF" fact="NaN" max="NaN"/>
                            </dgm:ruleLst>
                            <dgm:forEach name="Name31" ref="repeat"/>
                          </dgm:layoutNode>
                        </dgm:layoutNode>
                        <dgm:choose name="Name32">
                          <dgm:if name="Name33" axis="self" ptType="node" func="revPos" op="gte" val="2">
                            <dgm:forEach name="Name34" axis="followSib" ptType="sibTrans" cnt="1">
                              <dgm:layoutNode name="sibSpace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forEach>
                          </dgm:if>
                          <dgm:else name="Name35"/>
                        </dgm:choose>
                      </dgm:forEach>
                    </dgm:layoutNode>
                  </dgm:layoutNode>
                  <dgm:choose name="Name36">
                    <dgm:if name="Name37" axis="self" ptType="node" func="revPos" op="gte" val="2">
                      <dgm:forEach name="Name38" axis="followSib" ptType="sibTrans" cnt="1">
                        <dgm:layoutNode name="sibSpace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forEach>
                    </dgm:if>
                    <dgm:else name="Name39"/>
                  </dgm:choose>
                </dgm:forEach>
              </dgm:layoutNode>
            </dgm:layoutNode>
            <dgm:choose name="Name40">
              <dgm:if name="Name41" axis="self" ptType="node" func="revPos" op="gte" val="2">
                <dgm:forEach name="Name42" axis="followSib" ptType="sibTrans" cnt="1">
                  <dgm:layoutNode name="sibSpace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forEach>
              </dgm:if>
              <dgm:else name="Name43"/>
            </dgm:choose>
          </dgm:forEach>
        </dgm:layoutNode>
      </dgm:layoutNode>
      <dgm:choose name="Name44">
        <dgm:if name="Name45" axis="self" ptType="node" func="revPos" op="gte" val="2">
          <dgm:forEach name="Name46" axis="followSib" ptType="sibTrans" cnt="1">
            <dgm:layoutNode name="sibSpace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if>
        <dgm:else name="Name47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Rectangle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Rectangle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Rectangle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Rectangle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Rounded Rectangle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Rounded Rectangle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6" name="Date Placeholder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ctangle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Rectangle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Rectangle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Rounded Rectangle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Rounded Rectangle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Rectangle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Rectangle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Rectangle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Rectangle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Rectangle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7DED63FA-4253-409F-8308-F4191ADA8666}" type="datetimeFigureOut">
              <a:rPr lang="en-US" smtClean="0"/>
              <a:pPr/>
              <a:t>9/22/2011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Introduction to Rhetoric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September </a:t>
            </a:r>
            <a:r>
              <a:rPr lang="en-US" dirty="0" smtClean="0"/>
              <a:t>23, 2011</a:t>
            </a:r>
            <a:endParaRPr lang="en-US" dirty="0" smtClean="0"/>
          </a:p>
          <a:p>
            <a:r>
              <a:rPr lang="en-US" dirty="0" smtClean="0"/>
              <a:t>The 5 Canons</a:t>
            </a:r>
            <a:endParaRPr lang="en-US" dirty="0" smtClean="0"/>
          </a:p>
          <a:p>
            <a:r>
              <a:rPr lang="en-US" dirty="0" smtClean="0"/>
              <a:t>Unit 1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The 5 Canons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2057400"/>
          <a:ext cx="8229600" cy="4648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How do the other devices fit in?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2249488"/>
          <a:ext cx="8229600" cy="43243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Use the 5 Canons as a Guide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 smtClean="0"/>
              <a:t>Using sticky notes and poster paper, make a visual aid that shows how the other rhetorical devices- The Rhetorical Triangle and the 3 Appeals- fit into each category of the 5 Canons.</a:t>
            </a:r>
          </a:p>
          <a:p>
            <a:pPr algn="ctr"/>
            <a:r>
              <a:rPr lang="en-US" dirty="0" smtClean="0"/>
              <a:t>Use the 5 Canons as your guiding rhetorical principles…</a:t>
            </a:r>
          </a:p>
          <a:p>
            <a:pPr algn="ctr"/>
            <a:r>
              <a:rPr lang="en-US" dirty="0" smtClean="0"/>
              <a:t>Define each device on the sticky note</a:t>
            </a:r>
          </a:p>
          <a:p>
            <a:pPr algn="ctr"/>
            <a:r>
              <a:rPr lang="en-US" dirty="0" smtClean="0"/>
              <a:t>Provide examples of each Canon from each of the readings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Example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2249488"/>
          <a:ext cx="8229600" cy="43243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Definition of Rhetoric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“Rhetoric” was a term coined by Aristotle.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It is </a:t>
            </a:r>
            <a:r>
              <a:rPr lang="en-US" i="1" dirty="0" smtClean="0"/>
              <a:t>not</a:t>
            </a:r>
            <a:r>
              <a:rPr lang="en-US" dirty="0" smtClean="0"/>
              <a:t> defined as “trickery.”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It </a:t>
            </a:r>
            <a:r>
              <a:rPr lang="en-US" i="1" dirty="0" smtClean="0"/>
              <a:t>is</a:t>
            </a:r>
            <a:r>
              <a:rPr lang="en-US" dirty="0" smtClean="0"/>
              <a:t> </a:t>
            </a:r>
            <a:r>
              <a:rPr lang="en-US" u="sng" dirty="0" smtClean="0"/>
              <a:t>the use of the best available tools to persuade an audience and to appeal to that audience from a position of strength.</a:t>
            </a:r>
          </a:p>
          <a:p>
            <a:endParaRPr lang="en-US" u="sng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Rhetorical Devices We Know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Ethos</a:t>
            </a:r>
          </a:p>
          <a:p>
            <a:r>
              <a:rPr lang="en-US" sz="3200" dirty="0" smtClean="0"/>
              <a:t>Pathos</a:t>
            </a:r>
          </a:p>
          <a:p>
            <a:r>
              <a:rPr lang="en-US" sz="3200" dirty="0" smtClean="0"/>
              <a:t>Logos</a:t>
            </a:r>
          </a:p>
          <a:p>
            <a:r>
              <a:rPr lang="en-US" sz="3200" dirty="0" smtClean="0"/>
              <a:t>The Rhetorical Triangle</a:t>
            </a:r>
          </a:p>
          <a:p>
            <a:pPr lvl="1"/>
            <a:r>
              <a:rPr lang="en-US" sz="3200" dirty="0" smtClean="0">
                <a:solidFill>
                  <a:schemeClr val="tx1"/>
                </a:solidFill>
              </a:rPr>
              <a:t>Speaker</a:t>
            </a:r>
          </a:p>
          <a:p>
            <a:pPr lvl="1"/>
            <a:r>
              <a:rPr lang="en-US" sz="3200" dirty="0" smtClean="0">
                <a:solidFill>
                  <a:schemeClr val="tx1"/>
                </a:solidFill>
              </a:rPr>
              <a:t>Audience</a:t>
            </a:r>
          </a:p>
          <a:p>
            <a:pPr lvl="1"/>
            <a:r>
              <a:rPr lang="en-US" sz="3200" dirty="0" smtClean="0">
                <a:solidFill>
                  <a:schemeClr val="tx1"/>
                </a:solidFill>
              </a:rPr>
              <a:t>Subject</a:t>
            </a:r>
            <a:endParaRPr lang="en-US" sz="32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A New View- The 5 Canons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term “canon” means a general rule, law, or principle</a:t>
            </a:r>
          </a:p>
          <a:p>
            <a:r>
              <a:rPr lang="en-US" dirty="0" smtClean="0"/>
              <a:t>There are 5 canons- or rules- that govern how a writer can persuade an audience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Invention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Arrangement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Style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Delivery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Memory</a:t>
            </a:r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Canon #1: Invention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Comes from the word “</a:t>
            </a:r>
            <a:r>
              <a:rPr lang="en-US" u="sng" dirty="0" smtClean="0"/>
              <a:t>inventory</a:t>
            </a:r>
            <a:r>
              <a:rPr lang="en-US" dirty="0" smtClean="0"/>
              <a:t>,” as in conducting a search for something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Writers use invention to search through their experiences, ideas, backgrounds, and observations to decide how to write an effective text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Writers use their experiences, ideas, backgrounds, etc. to</a:t>
            </a:r>
            <a:r>
              <a:rPr lang="en-US" u="sng" dirty="0" smtClean="0"/>
              <a:t> invent </a:t>
            </a:r>
            <a:r>
              <a:rPr lang="en-US" dirty="0" smtClean="0"/>
              <a:t>their text!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Canon #2: Arrangement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is how the writer places ideas, facts, and examples to make them most effective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>
                <a:solidFill>
                  <a:schemeClr val="tx1"/>
                </a:solidFill>
              </a:rPr>
              <a:t>Arrangement creates: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Order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Structure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Support</a:t>
            </a:r>
          </a:p>
          <a:p>
            <a:pPr lvl="1"/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Canon #3: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Style is the choices the writer makes regarding special words, phrases, and sentences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Choices about style help the reader understand the writer’s personal way of expressing himself or herself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Canon #4: Delivery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Delivery is the writer’s use of his or her own voice in the text</a:t>
            </a:r>
          </a:p>
          <a:p>
            <a:r>
              <a:rPr lang="en-US" dirty="0" smtClean="0"/>
              <a:t>This refers to how the argument is delivered to the audience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Is it…</a:t>
            </a:r>
          </a:p>
          <a:p>
            <a:pPr lvl="2"/>
            <a:r>
              <a:rPr lang="en-US" dirty="0" smtClean="0">
                <a:solidFill>
                  <a:schemeClr val="tx1"/>
                </a:solidFill>
              </a:rPr>
              <a:t>Formal?</a:t>
            </a:r>
          </a:p>
          <a:p>
            <a:pPr lvl="2"/>
            <a:r>
              <a:rPr lang="en-US" dirty="0" smtClean="0">
                <a:solidFill>
                  <a:schemeClr val="tx1"/>
                </a:solidFill>
              </a:rPr>
              <a:t>Demanding?</a:t>
            </a:r>
          </a:p>
          <a:p>
            <a:pPr lvl="2"/>
            <a:r>
              <a:rPr lang="en-US" dirty="0" smtClean="0">
                <a:solidFill>
                  <a:schemeClr val="tx1"/>
                </a:solidFill>
              </a:rPr>
              <a:t>Funny?</a:t>
            </a:r>
          </a:p>
          <a:p>
            <a:pPr lvl="2"/>
            <a:r>
              <a:rPr lang="en-US" dirty="0" smtClean="0">
                <a:solidFill>
                  <a:schemeClr val="tx1"/>
                </a:solidFill>
              </a:rPr>
              <a:t>Sympathetic?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Canon #5: Memory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Effective writers will tap into the memories of the readers by creating:</a:t>
            </a:r>
          </a:p>
          <a:p>
            <a:pPr>
              <a:buNone/>
            </a:pPr>
            <a:endParaRPr lang="en-US" dirty="0" smtClean="0"/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Cultural associations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Personal connections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Historical associations</a:t>
            </a:r>
          </a:p>
          <a:p>
            <a:pPr lvl="1"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Urban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Urban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Urban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222</TotalTime>
  <Words>425</Words>
  <Application>Microsoft Office PowerPoint</Application>
  <PresentationFormat>On-screen Show (4:3)</PresentationFormat>
  <Paragraphs>83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Urban</vt:lpstr>
      <vt:lpstr>Introduction to Rhetoric</vt:lpstr>
      <vt:lpstr>Definition of Rhetoric</vt:lpstr>
      <vt:lpstr>Rhetorical Devices We Know</vt:lpstr>
      <vt:lpstr>A New View- The 5 Canons</vt:lpstr>
      <vt:lpstr>Canon #1: Invention</vt:lpstr>
      <vt:lpstr>Canon #2: Arrangement</vt:lpstr>
      <vt:lpstr>Canon #3: Style</vt:lpstr>
      <vt:lpstr>Canon #4: Delivery</vt:lpstr>
      <vt:lpstr>Canon #5: Memory</vt:lpstr>
      <vt:lpstr>The 5 Canons</vt:lpstr>
      <vt:lpstr>How do the other devices fit in?</vt:lpstr>
      <vt:lpstr>Use the 5 Canons as a Guide</vt:lpstr>
      <vt:lpstr>Example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Rhetoric</dc:title>
  <dc:creator>Bonnie &amp; Danie Fineman</dc:creator>
  <cp:lastModifiedBy>Bonnie &amp; Danie Fineman</cp:lastModifiedBy>
  <cp:revision>9</cp:revision>
  <dcterms:created xsi:type="dcterms:W3CDTF">2011-09-07T23:37:12Z</dcterms:created>
  <dcterms:modified xsi:type="dcterms:W3CDTF">2011-09-22T20:55:37Z</dcterms:modified>
</cp:coreProperties>
</file>

<file path=docProps/thumbnail.jpeg>
</file>